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4024" r:id="rId2"/>
  </p:sldMasterIdLst>
  <p:notesMasterIdLst>
    <p:notesMasterId r:id="rId25"/>
  </p:notesMasterIdLst>
  <p:handoutMasterIdLst>
    <p:handoutMasterId r:id="rId26"/>
  </p:handoutMasterIdLst>
  <p:sldIdLst>
    <p:sldId id="282" r:id="rId3"/>
    <p:sldId id="314" r:id="rId4"/>
    <p:sldId id="315" r:id="rId5"/>
    <p:sldId id="316" r:id="rId6"/>
    <p:sldId id="317" r:id="rId7"/>
    <p:sldId id="318" r:id="rId8"/>
    <p:sldId id="338" r:id="rId9"/>
    <p:sldId id="320" r:id="rId10"/>
    <p:sldId id="321" r:id="rId11"/>
    <p:sldId id="322" r:id="rId12"/>
    <p:sldId id="336" r:id="rId13"/>
    <p:sldId id="325" r:id="rId14"/>
    <p:sldId id="326" r:id="rId15"/>
    <p:sldId id="327" r:id="rId16"/>
    <p:sldId id="339" r:id="rId17"/>
    <p:sldId id="329" r:id="rId18"/>
    <p:sldId id="330" r:id="rId19"/>
    <p:sldId id="331" r:id="rId20"/>
    <p:sldId id="332" r:id="rId21"/>
    <p:sldId id="333" r:id="rId22"/>
    <p:sldId id="340" r:id="rId23"/>
    <p:sldId id="33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8080"/>
    <a:srgbClr val="6699FF"/>
    <a:srgbClr val="006666"/>
    <a:srgbClr val="006699"/>
    <a:srgbClr val="0000FF"/>
    <a:srgbClr val="3333CC"/>
    <a:srgbClr val="33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440" autoAdjust="0"/>
    <p:restoredTop sz="98596" autoAdjust="0"/>
  </p:normalViewPr>
  <p:slideViewPr>
    <p:cSldViewPr>
      <p:cViewPr varScale="1">
        <p:scale>
          <a:sx n="74" d="100"/>
          <a:sy n="74" d="100"/>
        </p:scale>
        <p:origin x="-1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44" y="-78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Results at T.U.T.H.  Neurology O.P.D.</a:t>
            </a:r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Lbls>
            <c:showPercent val="1"/>
          </c:dLbls>
          <c:cat>
            <c:strRef>
              <c:f>Sheet1!$A$1:$C$1</c:f>
              <c:strCache>
                <c:ptCount val="3"/>
                <c:pt idx="0">
                  <c:v>Solved Cases of Patients</c:v>
                </c:pt>
                <c:pt idx="1">
                  <c:v>Unapplicabe Situations</c:v>
                </c:pt>
                <c:pt idx="2">
                  <c:v>Ambiguity in decision making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8714194509470108"/>
          <c:y val="0.25997004786166439"/>
          <c:w val="0.39033553238277663"/>
          <c:h val="0.68041253666821067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B6251-A4B4-444A-977D-04C48CCBEFB1}" type="doc">
      <dgm:prSet loTypeId="urn:microsoft.com/office/officeart/2005/8/layout/vProcess5" loCatId="process" qsTypeId="urn:microsoft.com/office/officeart/2005/8/quickstyle/simple3" qsCatId="simple" csTypeId="urn:microsoft.com/office/officeart/2005/8/colors/accent3_2" csCatId="accent3" phldr="1"/>
      <dgm:spPr/>
    </dgm:pt>
    <dgm:pt modelId="{EB3E341B-0E8B-420C-A20B-DA6016ECD1AD}">
      <dgm:prSet phldrT="[Text]" custT="1"/>
      <dgm:spPr/>
      <dgm:t>
        <a:bodyPr/>
        <a:lstStyle/>
        <a:p>
          <a:r>
            <a:rPr lang="en-US" sz="2400" dirty="0" smtClean="0"/>
            <a:t>Project Overview</a:t>
          </a:r>
          <a:endParaRPr lang="en-US" sz="2400" dirty="0"/>
        </a:p>
      </dgm:t>
    </dgm:pt>
    <dgm:pt modelId="{CEB2EAC9-2193-4401-A8FF-CC8EBDF9DED9}" type="parTrans" cxnId="{D2297CC5-131E-41C3-ADC8-A25A46507929}">
      <dgm:prSet/>
      <dgm:spPr/>
      <dgm:t>
        <a:bodyPr/>
        <a:lstStyle/>
        <a:p>
          <a:endParaRPr lang="en-US"/>
        </a:p>
      </dgm:t>
    </dgm:pt>
    <dgm:pt modelId="{4BC10C87-86D4-4DB1-80C7-25F307E7A7BD}" type="sibTrans" cxnId="{D2297CC5-131E-41C3-ADC8-A25A46507929}">
      <dgm:prSet/>
      <dgm:spPr/>
      <dgm:t>
        <a:bodyPr/>
        <a:lstStyle/>
        <a:p>
          <a:endParaRPr lang="en-US"/>
        </a:p>
      </dgm:t>
    </dgm:pt>
    <dgm:pt modelId="{09FB1F7D-01FE-4D13-85D1-194920DFD32C}">
      <dgm:prSet phldrT="[Text]" custT="1"/>
      <dgm:spPr/>
      <dgm:t>
        <a:bodyPr/>
        <a:lstStyle/>
        <a:p>
          <a:r>
            <a:rPr lang="en-US" sz="2400" dirty="0" smtClean="0"/>
            <a:t>Methodology</a:t>
          </a:r>
          <a:endParaRPr lang="en-US" sz="2400" dirty="0"/>
        </a:p>
      </dgm:t>
    </dgm:pt>
    <dgm:pt modelId="{1F874C16-4216-44A4-B223-1226AD87705A}" type="parTrans" cxnId="{979C9E5E-6E3D-4627-B289-4F76822C4353}">
      <dgm:prSet/>
      <dgm:spPr/>
      <dgm:t>
        <a:bodyPr/>
        <a:lstStyle/>
        <a:p>
          <a:endParaRPr lang="en-US"/>
        </a:p>
      </dgm:t>
    </dgm:pt>
    <dgm:pt modelId="{93BD83F1-9982-4952-BE14-50108516BF92}" type="sibTrans" cxnId="{979C9E5E-6E3D-4627-B289-4F76822C4353}">
      <dgm:prSet/>
      <dgm:spPr/>
      <dgm:t>
        <a:bodyPr/>
        <a:lstStyle/>
        <a:p>
          <a:endParaRPr lang="en-US"/>
        </a:p>
      </dgm:t>
    </dgm:pt>
    <dgm:pt modelId="{D32332DD-4895-43E2-9219-2D37D896C663}">
      <dgm:prSet phldrT="[Text]" custT="1"/>
      <dgm:spPr/>
      <dgm:t>
        <a:bodyPr/>
        <a:lstStyle/>
        <a:p>
          <a:r>
            <a:rPr lang="en-US" sz="2400" dirty="0" smtClean="0"/>
            <a:t>Testing and Results</a:t>
          </a:r>
          <a:endParaRPr lang="en-US" sz="2400" dirty="0"/>
        </a:p>
      </dgm:t>
    </dgm:pt>
    <dgm:pt modelId="{BFDFDD64-42B6-405A-BAFB-2EA20397B77B}" type="parTrans" cxnId="{17A79B22-56FA-40AF-AD19-80BAD4159E99}">
      <dgm:prSet/>
      <dgm:spPr/>
      <dgm:t>
        <a:bodyPr/>
        <a:lstStyle/>
        <a:p>
          <a:endParaRPr lang="en-US"/>
        </a:p>
      </dgm:t>
    </dgm:pt>
    <dgm:pt modelId="{8CB4081E-49E0-4B66-91DA-FBD81DB631EF}" type="sibTrans" cxnId="{17A79B22-56FA-40AF-AD19-80BAD4159E99}">
      <dgm:prSet/>
      <dgm:spPr/>
      <dgm:t>
        <a:bodyPr/>
        <a:lstStyle/>
        <a:p>
          <a:endParaRPr lang="en-US"/>
        </a:p>
      </dgm:t>
    </dgm:pt>
    <dgm:pt modelId="{949AE8C5-2163-4DEC-9D03-BF01D3033AF9}">
      <dgm:prSet phldrT="[Text]" custT="1"/>
      <dgm:spPr/>
      <dgm:t>
        <a:bodyPr/>
        <a:lstStyle/>
        <a:p>
          <a:r>
            <a:rPr lang="en-US" sz="2400" dirty="0" smtClean="0"/>
            <a:t>Discussion and Conclusion</a:t>
          </a:r>
        </a:p>
      </dgm:t>
    </dgm:pt>
    <dgm:pt modelId="{D0C7C827-CB22-4BB9-BCA4-AAB1B7B54716}" type="sibTrans" cxnId="{B5D6F7EC-9C40-48F2-8291-362D3E74B3C5}">
      <dgm:prSet/>
      <dgm:spPr/>
      <dgm:t>
        <a:bodyPr/>
        <a:lstStyle/>
        <a:p>
          <a:endParaRPr lang="en-US"/>
        </a:p>
      </dgm:t>
    </dgm:pt>
    <dgm:pt modelId="{ACB437A3-9362-4622-9982-4AAAA4A8BD83}" type="parTrans" cxnId="{B5D6F7EC-9C40-48F2-8291-362D3E74B3C5}">
      <dgm:prSet/>
      <dgm:spPr/>
      <dgm:t>
        <a:bodyPr/>
        <a:lstStyle/>
        <a:p>
          <a:endParaRPr lang="en-US"/>
        </a:p>
      </dgm:t>
    </dgm:pt>
    <dgm:pt modelId="{687F34D4-A8B5-4307-8F2B-98B95A05C2B8}" type="pres">
      <dgm:prSet presAssocID="{DFFB6251-A4B4-444A-977D-04C48CCBEFB1}" presName="outerComposite" presStyleCnt="0">
        <dgm:presLayoutVars>
          <dgm:chMax val="5"/>
          <dgm:dir/>
          <dgm:resizeHandles val="exact"/>
        </dgm:presLayoutVars>
      </dgm:prSet>
      <dgm:spPr/>
    </dgm:pt>
    <dgm:pt modelId="{F29E65EF-B7BD-4373-91A7-634326556331}" type="pres">
      <dgm:prSet presAssocID="{DFFB6251-A4B4-444A-977D-04C48CCBEFB1}" presName="dummyMaxCanvas" presStyleCnt="0">
        <dgm:presLayoutVars/>
      </dgm:prSet>
      <dgm:spPr/>
    </dgm:pt>
    <dgm:pt modelId="{25B52369-E04F-4954-B5C8-AB8AF0016FC6}" type="pres">
      <dgm:prSet presAssocID="{DFFB6251-A4B4-444A-977D-04C48CCBEFB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F6B02-2481-4BAA-8A96-7E6997FF91D3}" type="pres">
      <dgm:prSet presAssocID="{DFFB6251-A4B4-444A-977D-04C48CCBEFB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7AF5F-FC56-46E5-9720-9C87A1F8A3E5}" type="pres">
      <dgm:prSet presAssocID="{DFFB6251-A4B4-444A-977D-04C48CCBEFB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DAC4C-FAC6-43FE-B43F-3CC91FCEE1A0}" type="pres">
      <dgm:prSet presAssocID="{DFFB6251-A4B4-444A-977D-04C48CCBEFB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FF4FD-268F-4B19-A6C6-0922109C173B}" type="pres">
      <dgm:prSet presAssocID="{DFFB6251-A4B4-444A-977D-04C48CCBEFB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03967-B93C-43BB-8493-1F55C91FA6B1}" type="pres">
      <dgm:prSet presAssocID="{DFFB6251-A4B4-444A-977D-04C48CCBEFB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CEE4A-0736-4D44-BE91-A551346B4939}" type="pres">
      <dgm:prSet presAssocID="{DFFB6251-A4B4-444A-977D-04C48CCBEFB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AFB5F-C1F4-49B6-AB17-459CB4B546CC}" type="pres">
      <dgm:prSet presAssocID="{DFFB6251-A4B4-444A-977D-04C48CCBEFB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DCD41-378C-4EED-BD0F-6CB2A056CEFC}" type="pres">
      <dgm:prSet presAssocID="{DFFB6251-A4B4-444A-977D-04C48CCBEFB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0CB14-16C3-463A-B906-609BAFBD7DBC}" type="pres">
      <dgm:prSet presAssocID="{DFFB6251-A4B4-444A-977D-04C48CCBEFB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1FA2B-9380-4F5D-B525-B819FB4B33B5}" type="pres">
      <dgm:prSet presAssocID="{DFFB6251-A4B4-444A-977D-04C48CCBEFB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97CC5-131E-41C3-ADC8-A25A46507929}" srcId="{DFFB6251-A4B4-444A-977D-04C48CCBEFB1}" destId="{EB3E341B-0E8B-420C-A20B-DA6016ECD1AD}" srcOrd="0" destOrd="0" parTransId="{CEB2EAC9-2193-4401-A8FF-CC8EBDF9DED9}" sibTransId="{4BC10C87-86D4-4DB1-80C7-25F307E7A7BD}"/>
    <dgm:cxn modelId="{1692E0EA-B687-4597-80CD-CAC4A849EEE1}" type="presOf" srcId="{D32332DD-4895-43E2-9219-2D37D896C663}" destId="{3C07AF5F-FC56-46E5-9720-9C87A1F8A3E5}" srcOrd="0" destOrd="0" presId="urn:microsoft.com/office/officeart/2005/8/layout/vProcess5"/>
    <dgm:cxn modelId="{9173B70D-A2F7-46A7-95C1-9F1696DD9B5F}" type="presOf" srcId="{09FB1F7D-01FE-4D13-85D1-194920DFD32C}" destId="{E04DCD41-378C-4EED-BD0F-6CB2A056CEFC}" srcOrd="1" destOrd="0" presId="urn:microsoft.com/office/officeart/2005/8/layout/vProcess5"/>
    <dgm:cxn modelId="{C236850B-07AC-45FA-B581-27B33E924733}" type="presOf" srcId="{949AE8C5-2163-4DEC-9D03-BF01D3033AF9}" destId="{B9F1FA2B-9380-4F5D-B525-B819FB4B33B5}" srcOrd="1" destOrd="0" presId="urn:microsoft.com/office/officeart/2005/8/layout/vProcess5"/>
    <dgm:cxn modelId="{6E6E5B21-75F4-4F7D-9635-8239DE7218EC}" type="presOf" srcId="{EB3E341B-0E8B-420C-A20B-DA6016ECD1AD}" destId="{C4AAFB5F-C1F4-49B6-AB17-459CB4B546CC}" srcOrd="1" destOrd="0" presId="urn:microsoft.com/office/officeart/2005/8/layout/vProcess5"/>
    <dgm:cxn modelId="{979C9E5E-6E3D-4627-B289-4F76822C4353}" srcId="{DFFB6251-A4B4-444A-977D-04C48CCBEFB1}" destId="{09FB1F7D-01FE-4D13-85D1-194920DFD32C}" srcOrd="1" destOrd="0" parTransId="{1F874C16-4216-44A4-B223-1226AD87705A}" sibTransId="{93BD83F1-9982-4952-BE14-50108516BF92}"/>
    <dgm:cxn modelId="{9E4CF53E-BA83-407C-BD32-111C3E667787}" type="presOf" srcId="{949AE8C5-2163-4DEC-9D03-BF01D3033AF9}" destId="{089DAC4C-FAC6-43FE-B43F-3CC91FCEE1A0}" srcOrd="0" destOrd="0" presId="urn:microsoft.com/office/officeart/2005/8/layout/vProcess5"/>
    <dgm:cxn modelId="{137B9CF5-D5F4-4108-B4DD-D38C64EB42D5}" type="presOf" srcId="{4BC10C87-86D4-4DB1-80C7-25F307E7A7BD}" destId="{AB2FF4FD-268F-4B19-A6C6-0922109C173B}" srcOrd="0" destOrd="0" presId="urn:microsoft.com/office/officeart/2005/8/layout/vProcess5"/>
    <dgm:cxn modelId="{B5D6F7EC-9C40-48F2-8291-362D3E74B3C5}" srcId="{DFFB6251-A4B4-444A-977D-04C48CCBEFB1}" destId="{949AE8C5-2163-4DEC-9D03-BF01D3033AF9}" srcOrd="3" destOrd="0" parTransId="{ACB437A3-9362-4622-9982-4AAAA4A8BD83}" sibTransId="{D0C7C827-CB22-4BB9-BCA4-AAB1B7B54716}"/>
    <dgm:cxn modelId="{F799765E-1459-423B-87CE-BAEFC80F3444}" type="presOf" srcId="{EB3E341B-0E8B-420C-A20B-DA6016ECD1AD}" destId="{25B52369-E04F-4954-B5C8-AB8AF0016FC6}" srcOrd="0" destOrd="0" presId="urn:microsoft.com/office/officeart/2005/8/layout/vProcess5"/>
    <dgm:cxn modelId="{A3B6AE45-6855-4AD7-8276-42EFE6234A30}" type="presOf" srcId="{09FB1F7D-01FE-4D13-85D1-194920DFD32C}" destId="{798F6B02-2481-4BAA-8A96-7E6997FF91D3}" srcOrd="0" destOrd="0" presId="urn:microsoft.com/office/officeart/2005/8/layout/vProcess5"/>
    <dgm:cxn modelId="{C88E7293-DE8B-4B30-9247-14053DA50B9E}" type="presOf" srcId="{8CB4081E-49E0-4B66-91DA-FBD81DB631EF}" destId="{0E2CEE4A-0736-4D44-BE91-A551346B4939}" srcOrd="0" destOrd="0" presId="urn:microsoft.com/office/officeart/2005/8/layout/vProcess5"/>
    <dgm:cxn modelId="{C30824DE-0C59-4916-8F69-10F8F7FEA41B}" type="presOf" srcId="{93BD83F1-9982-4952-BE14-50108516BF92}" destId="{98603967-B93C-43BB-8493-1F55C91FA6B1}" srcOrd="0" destOrd="0" presId="urn:microsoft.com/office/officeart/2005/8/layout/vProcess5"/>
    <dgm:cxn modelId="{04785830-BA67-4D4F-BB52-9F6AA20E178C}" type="presOf" srcId="{D32332DD-4895-43E2-9219-2D37D896C663}" destId="{82D0CB14-16C3-463A-B906-609BAFBD7DBC}" srcOrd="1" destOrd="0" presId="urn:microsoft.com/office/officeart/2005/8/layout/vProcess5"/>
    <dgm:cxn modelId="{17A79B22-56FA-40AF-AD19-80BAD4159E99}" srcId="{DFFB6251-A4B4-444A-977D-04C48CCBEFB1}" destId="{D32332DD-4895-43E2-9219-2D37D896C663}" srcOrd="2" destOrd="0" parTransId="{BFDFDD64-42B6-405A-BAFB-2EA20397B77B}" sibTransId="{8CB4081E-49E0-4B66-91DA-FBD81DB631EF}"/>
    <dgm:cxn modelId="{AE9D4B4A-5227-4217-B831-3D9E43D6C75A}" type="presOf" srcId="{DFFB6251-A4B4-444A-977D-04C48CCBEFB1}" destId="{687F34D4-A8B5-4307-8F2B-98B95A05C2B8}" srcOrd="0" destOrd="0" presId="urn:microsoft.com/office/officeart/2005/8/layout/vProcess5"/>
    <dgm:cxn modelId="{F18E940D-F05C-4710-9CCC-61398E51CA04}" type="presParOf" srcId="{687F34D4-A8B5-4307-8F2B-98B95A05C2B8}" destId="{F29E65EF-B7BD-4373-91A7-634326556331}" srcOrd="0" destOrd="0" presId="urn:microsoft.com/office/officeart/2005/8/layout/vProcess5"/>
    <dgm:cxn modelId="{0BAC2435-4A43-4888-ADF6-A808BACF6C4F}" type="presParOf" srcId="{687F34D4-A8B5-4307-8F2B-98B95A05C2B8}" destId="{25B52369-E04F-4954-B5C8-AB8AF0016FC6}" srcOrd="1" destOrd="0" presId="urn:microsoft.com/office/officeart/2005/8/layout/vProcess5"/>
    <dgm:cxn modelId="{899FD110-CBFF-4F38-A63C-4BC95117C7C9}" type="presParOf" srcId="{687F34D4-A8B5-4307-8F2B-98B95A05C2B8}" destId="{798F6B02-2481-4BAA-8A96-7E6997FF91D3}" srcOrd="2" destOrd="0" presId="urn:microsoft.com/office/officeart/2005/8/layout/vProcess5"/>
    <dgm:cxn modelId="{DC6C17C9-627B-4E0D-869F-A2353CD0DB45}" type="presParOf" srcId="{687F34D4-A8B5-4307-8F2B-98B95A05C2B8}" destId="{3C07AF5F-FC56-46E5-9720-9C87A1F8A3E5}" srcOrd="3" destOrd="0" presId="urn:microsoft.com/office/officeart/2005/8/layout/vProcess5"/>
    <dgm:cxn modelId="{7B8B9551-6D47-41C3-8C79-B5EFE3948177}" type="presParOf" srcId="{687F34D4-A8B5-4307-8F2B-98B95A05C2B8}" destId="{089DAC4C-FAC6-43FE-B43F-3CC91FCEE1A0}" srcOrd="4" destOrd="0" presId="urn:microsoft.com/office/officeart/2005/8/layout/vProcess5"/>
    <dgm:cxn modelId="{74CFEB2C-C96A-41A1-99C6-2AF152C542BD}" type="presParOf" srcId="{687F34D4-A8B5-4307-8F2B-98B95A05C2B8}" destId="{AB2FF4FD-268F-4B19-A6C6-0922109C173B}" srcOrd="5" destOrd="0" presId="urn:microsoft.com/office/officeart/2005/8/layout/vProcess5"/>
    <dgm:cxn modelId="{0D8180F2-5FA0-4A27-B747-82B5539631E5}" type="presParOf" srcId="{687F34D4-A8B5-4307-8F2B-98B95A05C2B8}" destId="{98603967-B93C-43BB-8493-1F55C91FA6B1}" srcOrd="6" destOrd="0" presId="urn:microsoft.com/office/officeart/2005/8/layout/vProcess5"/>
    <dgm:cxn modelId="{AEEA4AEA-F2B3-4789-9798-C2F459CB9714}" type="presParOf" srcId="{687F34D4-A8B5-4307-8F2B-98B95A05C2B8}" destId="{0E2CEE4A-0736-4D44-BE91-A551346B4939}" srcOrd="7" destOrd="0" presId="urn:microsoft.com/office/officeart/2005/8/layout/vProcess5"/>
    <dgm:cxn modelId="{B6D1101F-1B5E-4320-84A8-F3C102DC5568}" type="presParOf" srcId="{687F34D4-A8B5-4307-8F2B-98B95A05C2B8}" destId="{C4AAFB5F-C1F4-49B6-AB17-459CB4B546CC}" srcOrd="8" destOrd="0" presId="urn:microsoft.com/office/officeart/2005/8/layout/vProcess5"/>
    <dgm:cxn modelId="{94FF8C1D-A60B-4770-93E7-C798F82244B1}" type="presParOf" srcId="{687F34D4-A8B5-4307-8F2B-98B95A05C2B8}" destId="{E04DCD41-378C-4EED-BD0F-6CB2A056CEFC}" srcOrd="9" destOrd="0" presId="urn:microsoft.com/office/officeart/2005/8/layout/vProcess5"/>
    <dgm:cxn modelId="{6A57B7E2-F13C-4637-BD48-B0C11ABFEA90}" type="presParOf" srcId="{687F34D4-A8B5-4307-8F2B-98B95A05C2B8}" destId="{82D0CB14-16C3-463A-B906-609BAFBD7DBC}" srcOrd="10" destOrd="0" presId="urn:microsoft.com/office/officeart/2005/8/layout/vProcess5"/>
    <dgm:cxn modelId="{95DC7471-F120-4CA8-96EB-161B90FF0B94}" type="presParOf" srcId="{687F34D4-A8B5-4307-8F2B-98B95A05C2B8}" destId="{B9F1FA2B-9380-4F5D-B525-B819FB4B33B5}" srcOrd="11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FB6251-A4B4-444A-977D-04C48CCBEFB1}" type="doc">
      <dgm:prSet loTypeId="urn:microsoft.com/office/officeart/2005/8/layout/vProcess5" loCatId="process" qsTypeId="urn:microsoft.com/office/officeart/2005/8/quickstyle/simple3" qsCatId="simple" csTypeId="urn:microsoft.com/office/officeart/2005/8/colors/accent3_2" csCatId="accent3" phldr="1"/>
      <dgm:spPr/>
    </dgm:pt>
    <dgm:pt modelId="{EB3E341B-0E8B-420C-A20B-DA6016ECD1AD}">
      <dgm:prSet phldrT="[Text]" custT="1"/>
      <dgm:spPr/>
      <dgm:t>
        <a:bodyPr/>
        <a:lstStyle/>
        <a:p>
          <a:r>
            <a:rPr lang="en-US" sz="2400" dirty="0" smtClean="0"/>
            <a:t>Project Overview</a:t>
          </a:r>
          <a:endParaRPr lang="en-US" sz="2400" dirty="0"/>
        </a:p>
      </dgm:t>
    </dgm:pt>
    <dgm:pt modelId="{CEB2EAC9-2193-4401-A8FF-CC8EBDF9DED9}" type="parTrans" cxnId="{D2297CC5-131E-41C3-ADC8-A25A46507929}">
      <dgm:prSet/>
      <dgm:spPr/>
      <dgm:t>
        <a:bodyPr/>
        <a:lstStyle/>
        <a:p>
          <a:endParaRPr lang="en-US"/>
        </a:p>
      </dgm:t>
    </dgm:pt>
    <dgm:pt modelId="{4BC10C87-86D4-4DB1-80C7-25F307E7A7BD}" type="sibTrans" cxnId="{D2297CC5-131E-41C3-ADC8-A25A46507929}">
      <dgm:prSet/>
      <dgm:spPr/>
      <dgm:t>
        <a:bodyPr/>
        <a:lstStyle/>
        <a:p>
          <a:endParaRPr lang="en-US"/>
        </a:p>
      </dgm:t>
    </dgm:pt>
    <dgm:pt modelId="{09FB1F7D-01FE-4D13-85D1-194920DFD32C}">
      <dgm:prSet phldrT="[Text]" custT="1"/>
      <dgm:spPr/>
      <dgm:t>
        <a:bodyPr/>
        <a:lstStyle/>
        <a:p>
          <a:r>
            <a:rPr lang="en-US" sz="2400" dirty="0" smtClean="0"/>
            <a:t>Methodology</a:t>
          </a:r>
          <a:endParaRPr lang="en-US" sz="2400" dirty="0"/>
        </a:p>
      </dgm:t>
    </dgm:pt>
    <dgm:pt modelId="{1F874C16-4216-44A4-B223-1226AD87705A}" type="parTrans" cxnId="{979C9E5E-6E3D-4627-B289-4F76822C4353}">
      <dgm:prSet/>
      <dgm:spPr/>
      <dgm:t>
        <a:bodyPr/>
        <a:lstStyle/>
        <a:p>
          <a:endParaRPr lang="en-US"/>
        </a:p>
      </dgm:t>
    </dgm:pt>
    <dgm:pt modelId="{93BD83F1-9982-4952-BE14-50108516BF92}" type="sibTrans" cxnId="{979C9E5E-6E3D-4627-B289-4F76822C4353}">
      <dgm:prSet/>
      <dgm:spPr/>
      <dgm:t>
        <a:bodyPr/>
        <a:lstStyle/>
        <a:p>
          <a:endParaRPr lang="en-US"/>
        </a:p>
      </dgm:t>
    </dgm:pt>
    <dgm:pt modelId="{D32332DD-4895-43E2-9219-2D37D896C663}">
      <dgm:prSet phldrT="[Text]" custT="1"/>
      <dgm:spPr/>
      <dgm:t>
        <a:bodyPr/>
        <a:lstStyle/>
        <a:p>
          <a:r>
            <a:rPr lang="en-US" sz="2400" dirty="0" smtClean="0"/>
            <a:t>Testing and Results</a:t>
          </a:r>
          <a:endParaRPr lang="en-US" sz="2400" dirty="0"/>
        </a:p>
      </dgm:t>
    </dgm:pt>
    <dgm:pt modelId="{BFDFDD64-42B6-405A-BAFB-2EA20397B77B}" type="parTrans" cxnId="{17A79B22-56FA-40AF-AD19-80BAD4159E99}">
      <dgm:prSet/>
      <dgm:spPr/>
      <dgm:t>
        <a:bodyPr/>
        <a:lstStyle/>
        <a:p>
          <a:endParaRPr lang="en-US"/>
        </a:p>
      </dgm:t>
    </dgm:pt>
    <dgm:pt modelId="{8CB4081E-49E0-4B66-91DA-FBD81DB631EF}" type="sibTrans" cxnId="{17A79B22-56FA-40AF-AD19-80BAD4159E99}">
      <dgm:prSet/>
      <dgm:spPr/>
      <dgm:t>
        <a:bodyPr/>
        <a:lstStyle/>
        <a:p>
          <a:endParaRPr lang="en-US"/>
        </a:p>
      </dgm:t>
    </dgm:pt>
    <dgm:pt modelId="{949AE8C5-2163-4DEC-9D03-BF01D3033AF9}">
      <dgm:prSet phldrT="[Text]" custT="1"/>
      <dgm:spPr/>
      <dgm:t>
        <a:bodyPr/>
        <a:lstStyle/>
        <a:p>
          <a:r>
            <a:rPr lang="en-US" sz="2400" dirty="0" smtClean="0"/>
            <a:t>Discussion and Conclusion</a:t>
          </a:r>
        </a:p>
      </dgm:t>
    </dgm:pt>
    <dgm:pt modelId="{D0C7C827-CB22-4BB9-BCA4-AAB1B7B54716}" type="sibTrans" cxnId="{B5D6F7EC-9C40-48F2-8291-362D3E74B3C5}">
      <dgm:prSet/>
      <dgm:spPr/>
      <dgm:t>
        <a:bodyPr/>
        <a:lstStyle/>
        <a:p>
          <a:endParaRPr lang="en-US"/>
        </a:p>
      </dgm:t>
    </dgm:pt>
    <dgm:pt modelId="{ACB437A3-9362-4622-9982-4AAAA4A8BD83}" type="parTrans" cxnId="{B5D6F7EC-9C40-48F2-8291-362D3E74B3C5}">
      <dgm:prSet/>
      <dgm:spPr/>
      <dgm:t>
        <a:bodyPr/>
        <a:lstStyle/>
        <a:p>
          <a:endParaRPr lang="en-US"/>
        </a:p>
      </dgm:t>
    </dgm:pt>
    <dgm:pt modelId="{687F34D4-A8B5-4307-8F2B-98B95A05C2B8}" type="pres">
      <dgm:prSet presAssocID="{DFFB6251-A4B4-444A-977D-04C48CCBEFB1}" presName="outerComposite" presStyleCnt="0">
        <dgm:presLayoutVars>
          <dgm:chMax val="5"/>
          <dgm:dir/>
          <dgm:resizeHandles val="exact"/>
        </dgm:presLayoutVars>
      </dgm:prSet>
      <dgm:spPr/>
    </dgm:pt>
    <dgm:pt modelId="{F29E65EF-B7BD-4373-91A7-634326556331}" type="pres">
      <dgm:prSet presAssocID="{DFFB6251-A4B4-444A-977D-04C48CCBEFB1}" presName="dummyMaxCanvas" presStyleCnt="0">
        <dgm:presLayoutVars/>
      </dgm:prSet>
      <dgm:spPr/>
    </dgm:pt>
    <dgm:pt modelId="{25B52369-E04F-4954-B5C8-AB8AF0016FC6}" type="pres">
      <dgm:prSet presAssocID="{DFFB6251-A4B4-444A-977D-04C48CCBEFB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F6B02-2481-4BAA-8A96-7E6997FF91D3}" type="pres">
      <dgm:prSet presAssocID="{DFFB6251-A4B4-444A-977D-04C48CCBEFB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7AF5F-FC56-46E5-9720-9C87A1F8A3E5}" type="pres">
      <dgm:prSet presAssocID="{DFFB6251-A4B4-444A-977D-04C48CCBEFB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DAC4C-FAC6-43FE-B43F-3CC91FCEE1A0}" type="pres">
      <dgm:prSet presAssocID="{DFFB6251-A4B4-444A-977D-04C48CCBEFB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FF4FD-268F-4B19-A6C6-0922109C173B}" type="pres">
      <dgm:prSet presAssocID="{DFFB6251-A4B4-444A-977D-04C48CCBEFB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03967-B93C-43BB-8493-1F55C91FA6B1}" type="pres">
      <dgm:prSet presAssocID="{DFFB6251-A4B4-444A-977D-04C48CCBEFB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CEE4A-0736-4D44-BE91-A551346B4939}" type="pres">
      <dgm:prSet presAssocID="{DFFB6251-A4B4-444A-977D-04C48CCBEFB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AFB5F-C1F4-49B6-AB17-459CB4B546CC}" type="pres">
      <dgm:prSet presAssocID="{DFFB6251-A4B4-444A-977D-04C48CCBEFB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DCD41-378C-4EED-BD0F-6CB2A056CEFC}" type="pres">
      <dgm:prSet presAssocID="{DFFB6251-A4B4-444A-977D-04C48CCBEFB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0CB14-16C3-463A-B906-609BAFBD7DBC}" type="pres">
      <dgm:prSet presAssocID="{DFFB6251-A4B4-444A-977D-04C48CCBEFB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1FA2B-9380-4F5D-B525-B819FB4B33B5}" type="pres">
      <dgm:prSet presAssocID="{DFFB6251-A4B4-444A-977D-04C48CCBEFB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97CC5-131E-41C3-ADC8-A25A46507929}" srcId="{DFFB6251-A4B4-444A-977D-04C48CCBEFB1}" destId="{EB3E341B-0E8B-420C-A20B-DA6016ECD1AD}" srcOrd="0" destOrd="0" parTransId="{CEB2EAC9-2193-4401-A8FF-CC8EBDF9DED9}" sibTransId="{4BC10C87-86D4-4DB1-80C7-25F307E7A7BD}"/>
    <dgm:cxn modelId="{AA2011E2-8A80-4E41-9565-46C73087F8AD}" type="presOf" srcId="{949AE8C5-2163-4DEC-9D03-BF01D3033AF9}" destId="{089DAC4C-FAC6-43FE-B43F-3CC91FCEE1A0}" srcOrd="0" destOrd="0" presId="urn:microsoft.com/office/officeart/2005/8/layout/vProcess5"/>
    <dgm:cxn modelId="{979C9E5E-6E3D-4627-B289-4F76822C4353}" srcId="{DFFB6251-A4B4-444A-977D-04C48CCBEFB1}" destId="{09FB1F7D-01FE-4D13-85D1-194920DFD32C}" srcOrd="1" destOrd="0" parTransId="{1F874C16-4216-44A4-B223-1226AD87705A}" sibTransId="{93BD83F1-9982-4952-BE14-50108516BF92}"/>
    <dgm:cxn modelId="{416AC8E6-B882-47BE-B903-8DF1AD1116C0}" type="presOf" srcId="{93BD83F1-9982-4952-BE14-50108516BF92}" destId="{98603967-B93C-43BB-8493-1F55C91FA6B1}" srcOrd="0" destOrd="0" presId="urn:microsoft.com/office/officeart/2005/8/layout/vProcess5"/>
    <dgm:cxn modelId="{CDD5E5F5-8909-45F9-96AF-FF6C796336B8}" type="presOf" srcId="{EB3E341B-0E8B-420C-A20B-DA6016ECD1AD}" destId="{C4AAFB5F-C1F4-49B6-AB17-459CB4B546CC}" srcOrd="1" destOrd="0" presId="urn:microsoft.com/office/officeart/2005/8/layout/vProcess5"/>
    <dgm:cxn modelId="{F51458E1-3A99-4FBA-92BB-C70CDA41D9B5}" type="presOf" srcId="{DFFB6251-A4B4-444A-977D-04C48CCBEFB1}" destId="{687F34D4-A8B5-4307-8F2B-98B95A05C2B8}" srcOrd="0" destOrd="0" presId="urn:microsoft.com/office/officeart/2005/8/layout/vProcess5"/>
    <dgm:cxn modelId="{B6AB8575-1E22-4B3E-9D61-F3738D2BAAFD}" type="presOf" srcId="{EB3E341B-0E8B-420C-A20B-DA6016ECD1AD}" destId="{25B52369-E04F-4954-B5C8-AB8AF0016FC6}" srcOrd="0" destOrd="0" presId="urn:microsoft.com/office/officeart/2005/8/layout/vProcess5"/>
    <dgm:cxn modelId="{F0D6DAC1-E659-4FD6-9AA8-F9C5FA7C9729}" type="presOf" srcId="{09FB1F7D-01FE-4D13-85D1-194920DFD32C}" destId="{798F6B02-2481-4BAA-8A96-7E6997FF91D3}" srcOrd="0" destOrd="0" presId="urn:microsoft.com/office/officeart/2005/8/layout/vProcess5"/>
    <dgm:cxn modelId="{FADCD1B5-0DE6-4BE4-A06F-6981BD50D65B}" type="presOf" srcId="{949AE8C5-2163-4DEC-9D03-BF01D3033AF9}" destId="{B9F1FA2B-9380-4F5D-B525-B819FB4B33B5}" srcOrd="1" destOrd="0" presId="urn:microsoft.com/office/officeart/2005/8/layout/vProcess5"/>
    <dgm:cxn modelId="{B5D6F7EC-9C40-48F2-8291-362D3E74B3C5}" srcId="{DFFB6251-A4B4-444A-977D-04C48CCBEFB1}" destId="{949AE8C5-2163-4DEC-9D03-BF01D3033AF9}" srcOrd="3" destOrd="0" parTransId="{ACB437A3-9362-4622-9982-4AAAA4A8BD83}" sibTransId="{D0C7C827-CB22-4BB9-BCA4-AAB1B7B54716}"/>
    <dgm:cxn modelId="{04ED0148-B476-45B2-92F7-2285B17DF26A}" type="presOf" srcId="{D32332DD-4895-43E2-9219-2D37D896C663}" destId="{3C07AF5F-FC56-46E5-9720-9C87A1F8A3E5}" srcOrd="0" destOrd="0" presId="urn:microsoft.com/office/officeart/2005/8/layout/vProcess5"/>
    <dgm:cxn modelId="{DF55E77B-C6F0-4B01-BEFF-84F61BE66019}" type="presOf" srcId="{8CB4081E-49E0-4B66-91DA-FBD81DB631EF}" destId="{0E2CEE4A-0736-4D44-BE91-A551346B4939}" srcOrd="0" destOrd="0" presId="urn:microsoft.com/office/officeart/2005/8/layout/vProcess5"/>
    <dgm:cxn modelId="{0BC2AA74-1A35-4880-986B-E788088F5BA6}" type="presOf" srcId="{D32332DD-4895-43E2-9219-2D37D896C663}" destId="{82D0CB14-16C3-463A-B906-609BAFBD7DBC}" srcOrd="1" destOrd="0" presId="urn:microsoft.com/office/officeart/2005/8/layout/vProcess5"/>
    <dgm:cxn modelId="{720D530F-1A4A-49DD-91BB-B979552DEDB3}" type="presOf" srcId="{09FB1F7D-01FE-4D13-85D1-194920DFD32C}" destId="{E04DCD41-378C-4EED-BD0F-6CB2A056CEFC}" srcOrd="1" destOrd="0" presId="urn:microsoft.com/office/officeart/2005/8/layout/vProcess5"/>
    <dgm:cxn modelId="{5F150989-D4DF-40D1-BA07-90321D531C48}" type="presOf" srcId="{4BC10C87-86D4-4DB1-80C7-25F307E7A7BD}" destId="{AB2FF4FD-268F-4B19-A6C6-0922109C173B}" srcOrd="0" destOrd="0" presId="urn:microsoft.com/office/officeart/2005/8/layout/vProcess5"/>
    <dgm:cxn modelId="{17A79B22-56FA-40AF-AD19-80BAD4159E99}" srcId="{DFFB6251-A4B4-444A-977D-04C48CCBEFB1}" destId="{D32332DD-4895-43E2-9219-2D37D896C663}" srcOrd="2" destOrd="0" parTransId="{BFDFDD64-42B6-405A-BAFB-2EA20397B77B}" sibTransId="{8CB4081E-49E0-4B66-91DA-FBD81DB631EF}"/>
    <dgm:cxn modelId="{66699D88-9659-463C-9792-5AE2FEC27BFA}" type="presParOf" srcId="{687F34D4-A8B5-4307-8F2B-98B95A05C2B8}" destId="{F29E65EF-B7BD-4373-91A7-634326556331}" srcOrd="0" destOrd="0" presId="urn:microsoft.com/office/officeart/2005/8/layout/vProcess5"/>
    <dgm:cxn modelId="{DF9504D6-FA5E-4A7D-B3D0-142C01CBB7A8}" type="presParOf" srcId="{687F34D4-A8B5-4307-8F2B-98B95A05C2B8}" destId="{25B52369-E04F-4954-B5C8-AB8AF0016FC6}" srcOrd="1" destOrd="0" presId="urn:microsoft.com/office/officeart/2005/8/layout/vProcess5"/>
    <dgm:cxn modelId="{7F4254BD-7DD0-4AC5-AAF0-E7340793C38F}" type="presParOf" srcId="{687F34D4-A8B5-4307-8F2B-98B95A05C2B8}" destId="{798F6B02-2481-4BAA-8A96-7E6997FF91D3}" srcOrd="2" destOrd="0" presId="urn:microsoft.com/office/officeart/2005/8/layout/vProcess5"/>
    <dgm:cxn modelId="{7E43986D-7275-4AB2-8268-E40056E1C56D}" type="presParOf" srcId="{687F34D4-A8B5-4307-8F2B-98B95A05C2B8}" destId="{3C07AF5F-FC56-46E5-9720-9C87A1F8A3E5}" srcOrd="3" destOrd="0" presId="urn:microsoft.com/office/officeart/2005/8/layout/vProcess5"/>
    <dgm:cxn modelId="{1029632E-30ED-487F-AE85-8C3AC168D582}" type="presParOf" srcId="{687F34D4-A8B5-4307-8F2B-98B95A05C2B8}" destId="{089DAC4C-FAC6-43FE-B43F-3CC91FCEE1A0}" srcOrd="4" destOrd="0" presId="urn:microsoft.com/office/officeart/2005/8/layout/vProcess5"/>
    <dgm:cxn modelId="{8D6FA795-4A28-4EE6-8CBC-925DAA9A90B3}" type="presParOf" srcId="{687F34D4-A8B5-4307-8F2B-98B95A05C2B8}" destId="{AB2FF4FD-268F-4B19-A6C6-0922109C173B}" srcOrd="5" destOrd="0" presId="urn:microsoft.com/office/officeart/2005/8/layout/vProcess5"/>
    <dgm:cxn modelId="{59BBE707-E80B-4B28-9C7B-E2E2BC7332E9}" type="presParOf" srcId="{687F34D4-A8B5-4307-8F2B-98B95A05C2B8}" destId="{98603967-B93C-43BB-8493-1F55C91FA6B1}" srcOrd="6" destOrd="0" presId="urn:microsoft.com/office/officeart/2005/8/layout/vProcess5"/>
    <dgm:cxn modelId="{9A12E006-46F3-4416-892C-646740F6C2F4}" type="presParOf" srcId="{687F34D4-A8B5-4307-8F2B-98B95A05C2B8}" destId="{0E2CEE4A-0736-4D44-BE91-A551346B4939}" srcOrd="7" destOrd="0" presId="urn:microsoft.com/office/officeart/2005/8/layout/vProcess5"/>
    <dgm:cxn modelId="{5A15EF8E-62C5-4378-BB0A-D0CA34DD97B3}" type="presParOf" srcId="{687F34D4-A8B5-4307-8F2B-98B95A05C2B8}" destId="{C4AAFB5F-C1F4-49B6-AB17-459CB4B546CC}" srcOrd="8" destOrd="0" presId="urn:microsoft.com/office/officeart/2005/8/layout/vProcess5"/>
    <dgm:cxn modelId="{7A4748A3-5E5F-45E7-8116-29FF58EC2BB3}" type="presParOf" srcId="{687F34D4-A8B5-4307-8F2B-98B95A05C2B8}" destId="{E04DCD41-378C-4EED-BD0F-6CB2A056CEFC}" srcOrd="9" destOrd="0" presId="urn:microsoft.com/office/officeart/2005/8/layout/vProcess5"/>
    <dgm:cxn modelId="{F2214868-2341-4967-9417-E3F85D92A2B2}" type="presParOf" srcId="{687F34D4-A8B5-4307-8F2B-98B95A05C2B8}" destId="{82D0CB14-16C3-463A-B906-609BAFBD7DBC}" srcOrd="10" destOrd="0" presId="urn:microsoft.com/office/officeart/2005/8/layout/vProcess5"/>
    <dgm:cxn modelId="{BEE33BE1-4963-48BD-AA7F-B21915BD3D3E}" type="presParOf" srcId="{687F34D4-A8B5-4307-8F2B-98B95A05C2B8}" destId="{B9F1FA2B-9380-4F5D-B525-B819FB4B33B5}" srcOrd="11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FB6251-A4B4-444A-977D-04C48CCBEFB1}" type="doc">
      <dgm:prSet loTypeId="urn:microsoft.com/office/officeart/2005/8/layout/vProcess5" loCatId="process" qsTypeId="urn:microsoft.com/office/officeart/2005/8/quickstyle/simple3" qsCatId="simple" csTypeId="urn:microsoft.com/office/officeart/2005/8/colors/accent3_2" csCatId="accent3" phldr="1"/>
      <dgm:spPr/>
    </dgm:pt>
    <dgm:pt modelId="{EB3E341B-0E8B-420C-A20B-DA6016ECD1AD}">
      <dgm:prSet phldrT="[Text]" custT="1"/>
      <dgm:spPr/>
      <dgm:t>
        <a:bodyPr/>
        <a:lstStyle/>
        <a:p>
          <a:r>
            <a:rPr lang="en-US" sz="2400" dirty="0" smtClean="0"/>
            <a:t>Project Overview</a:t>
          </a:r>
          <a:endParaRPr lang="en-US" sz="2400" dirty="0"/>
        </a:p>
      </dgm:t>
    </dgm:pt>
    <dgm:pt modelId="{CEB2EAC9-2193-4401-A8FF-CC8EBDF9DED9}" type="parTrans" cxnId="{D2297CC5-131E-41C3-ADC8-A25A46507929}">
      <dgm:prSet/>
      <dgm:spPr/>
      <dgm:t>
        <a:bodyPr/>
        <a:lstStyle/>
        <a:p>
          <a:endParaRPr lang="en-US"/>
        </a:p>
      </dgm:t>
    </dgm:pt>
    <dgm:pt modelId="{4BC10C87-86D4-4DB1-80C7-25F307E7A7BD}" type="sibTrans" cxnId="{D2297CC5-131E-41C3-ADC8-A25A46507929}">
      <dgm:prSet/>
      <dgm:spPr/>
      <dgm:t>
        <a:bodyPr/>
        <a:lstStyle/>
        <a:p>
          <a:endParaRPr lang="en-US"/>
        </a:p>
      </dgm:t>
    </dgm:pt>
    <dgm:pt modelId="{09FB1F7D-01FE-4D13-85D1-194920DFD32C}">
      <dgm:prSet phldrT="[Text]" custT="1"/>
      <dgm:spPr/>
      <dgm:t>
        <a:bodyPr/>
        <a:lstStyle/>
        <a:p>
          <a:r>
            <a:rPr lang="en-US" sz="2400" dirty="0" smtClean="0"/>
            <a:t>Methodology</a:t>
          </a:r>
          <a:endParaRPr lang="en-US" sz="2400" dirty="0"/>
        </a:p>
      </dgm:t>
    </dgm:pt>
    <dgm:pt modelId="{1F874C16-4216-44A4-B223-1226AD87705A}" type="parTrans" cxnId="{979C9E5E-6E3D-4627-B289-4F76822C4353}">
      <dgm:prSet/>
      <dgm:spPr/>
      <dgm:t>
        <a:bodyPr/>
        <a:lstStyle/>
        <a:p>
          <a:endParaRPr lang="en-US"/>
        </a:p>
      </dgm:t>
    </dgm:pt>
    <dgm:pt modelId="{93BD83F1-9982-4952-BE14-50108516BF92}" type="sibTrans" cxnId="{979C9E5E-6E3D-4627-B289-4F76822C4353}">
      <dgm:prSet/>
      <dgm:spPr/>
      <dgm:t>
        <a:bodyPr/>
        <a:lstStyle/>
        <a:p>
          <a:endParaRPr lang="en-US"/>
        </a:p>
      </dgm:t>
    </dgm:pt>
    <dgm:pt modelId="{D32332DD-4895-43E2-9219-2D37D896C663}">
      <dgm:prSet phldrT="[Text]" custT="1"/>
      <dgm:spPr/>
      <dgm:t>
        <a:bodyPr/>
        <a:lstStyle/>
        <a:p>
          <a:r>
            <a:rPr lang="en-US" sz="2400" dirty="0" smtClean="0"/>
            <a:t>Testing and Results</a:t>
          </a:r>
          <a:endParaRPr lang="en-US" sz="2400" dirty="0"/>
        </a:p>
      </dgm:t>
    </dgm:pt>
    <dgm:pt modelId="{BFDFDD64-42B6-405A-BAFB-2EA20397B77B}" type="parTrans" cxnId="{17A79B22-56FA-40AF-AD19-80BAD4159E99}">
      <dgm:prSet/>
      <dgm:spPr/>
      <dgm:t>
        <a:bodyPr/>
        <a:lstStyle/>
        <a:p>
          <a:endParaRPr lang="en-US"/>
        </a:p>
      </dgm:t>
    </dgm:pt>
    <dgm:pt modelId="{8CB4081E-49E0-4B66-91DA-FBD81DB631EF}" type="sibTrans" cxnId="{17A79B22-56FA-40AF-AD19-80BAD4159E99}">
      <dgm:prSet/>
      <dgm:spPr/>
      <dgm:t>
        <a:bodyPr/>
        <a:lstStyle/>
        <a:p>
          <a:endParaRPr lang="en-US"/>
        </a:p>
      </dgm:t>
    </dgm:pt>
    <dgm:pt modelId="{949AE8C5-2163-4DEC-9D03-BF01D3033AF9}">
      <dgm:prSet phldrT="[Text]" custT="1"/>
      <dgm:spPr/>
      <dgm:t>
        <a:bodyPr/>
        <a:lstStyle/>
        <a:p>
          <a:r>
            <a:rPr lang="en-US" sz="2400" dirty="0" smtClean="0"/>
            <a:t>Discussion and Conclusion</a:t>
          </a:r>
        </a:p>
      </dgm:t>
    </dgm:pt>
    <dgm:pt modelId="{D0C7C827-CB22-4BB9-BCA4-AAB1B7B54716}" type="sibTrans" cxnId="{B5D6F7EC-9C40-48F2-8291-362D3E74B3C5}">
      <dgm:prSet/>
      <dgm:spPr/>
      <dgm:t>
        <a:bodyPr/>
        <a:lstStyle/>
        <a:p>
          <a:endParaRPr lang="en-US"/>
        </a:p>
      </dgm:t>
    </dgm:pt>
    <dgm:pt modelId="{ACB437A3-9362-4622-9982-4AAAA4A8BD83}" type="parTrans" cxnId="{B5D6F7EC-9C40-48F2-8291-362D3E74B3C5}">
      <dgm:prSet/>
      <dgm:spPr/>
      <dgm:t>
        <a:bodyPr/>
        <a:lstStyle/>
        <a:p>
          <a:endParaRPr lang="en-US"/>
        </a:p>
      </dgm:t>
    </dgm:pt>
    <dgm:pt modelId="{687F34D4-A8B5-4307-8F2B-98B95A05C2B8}" type="pres">
      <dgm:prSet presAssocID="{DFFB6251-A4B4-444A-977D-04C48CCBEFB1}" presName="outerComposite" presStyleCnt="0">
        <dgm:presLayoutVars>
          <dgm:chMax val="5"/>
          <dgm:dir/>
          <dgm:resizeHandles val="exact"/>
        </dgm:presLayoutVars>
      </dgm:prSet>
      <dgm:spPr/>
    </dgm:pt>
    <dgm:pt modelId="{F29E65EF-B7BD-4373-91A7-634326556331}" type="pres">
      <dgm:prSet presAssocID="{DFFB6251-A4B4-444A-977D-04C48CCBEFB1}" presName="dummyMaxCanvas" presStyleCnt="0">
        <dgm:presLayoutVars/>
      </dgm:prSet>
      <dgm:spPr/>
    </dgm:pt>
    <dgm:pt modelId="{25B52369-E04F-4954-B5C8-AB8AF0016FC6}" type="pres">
      <dgm:prSet presAssocID="{DFFB6251-A4B4-444A-977D-04C48CCBEFB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F6B02-2481-4BAA-8A96-7E6997FF91D3}" type="pres">
      <dgm:prSet presAssocID="{DFFB6251-A4B4-444A-977D-04C48CCBEFB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7AF5F-FC56-46E5-9720-9C87A1F8A3E5}" type="pres">
      <dgm:prSet presAssocID="{DFFB6251-A4B4-444A-977D-04C48CCBEFB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DAC4C-FAC6-43FE-B43F-3CC91FCEE1A0}" type="pres">
      <dgm:prSet presAssocID="{DFFB6251-A4B4-444A-977D-04C48CCBEFB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FF4FD-268F-4B19-A6C6-0922109C173B}" type="pres">
      <dgm:prSet presAssocID="{DFFB6251-A4B4-444A-977D-04C48CCBEFB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03967-B93C-43BB-8493-1F55C91FA6B1}" type="pres">
      <dgm:prSet presAssocID="{DFFB6251-A4B4-444A-977D-04C48CCBEFB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CEE4A-0736-4D44-BE91-A551346B4939}" type="pres">
      <dgm:prSet presAssocID="{DFFB6251-A4B4-444A-977D-04C48CCBEFB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AFB5F-C1F4-49B6-AB17-459CB4B546CC}" type="pres">
      <dgm:prSet presAssocID="{DFFB6251-A4B4-444A-977D-04C48CCBEFB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DCD41-378C-4EED-BD0F-6CB2A056CEFC}" type="pres">
      <dgm:prSet presAssocID="{DFFB6251-A4B4-444A-977D-04C48CCBEFB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0CB14-16C3-463A-B906-609BAFBD7DBC}" type="pres">
      <dgm:prSet presAssocID="{DFFB6251-A4B4-444A-977D-04C48CCBEFB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1FA2B-9380-4F5D-B525-B819FB4B33B5}" type="pres">
      <dgm:prSet presAssocID="{DFFB6251-A4B4-444A-977D-04C48CCBEFB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297CC5-131E-41C3-ADC8-A25A46507929}" srcId="{DFFB6251-A4B4-444A-977D-04C48CCBEFB1}" destId="{EB3E341B-0E8B-420C-A20B-DA6016ECD1AD}" srcOrd="0" destOrd="0" parTransId="{CEB2EAC9-2193-4401-A8FF-CC8EBDF9DED9}" sibTransId="{4BC10C87-86D4-4DB1-80C7-25F307E7A7BD}"/>
    <dgm:cxn modelId="{0C768222-DBDD-4A80-9950-5EFE063C0DE1}" type="presOf" srcId="{EB3E341B-0E8B-420C-A20B-DA6016ECD1AD}" destId="{25B52369-E04F-4954-B5C8-AB8AF0016FC6}" srcOrd="0" destOrd="0" presId="urn:microsoft.com/office/officeart/2005/8/layout/vProcess5"/>
    <dgm:cxn modelId="{8BB2AE5B-8161-4C00-8232-B60D78888CFB}" type="presOf" srcId="{949AE8C5-2163-4DEC-9D03-BF01D3033AF9}" destId="{B9F1FA2B-9380-4F5D-B525-B819FB4B33B5}" srcOrd="1" destOrd="0" presId="urn:microsoft.com/office/officeart/2005/8/layout/vProcess5"/>
    <dgm:cxn modelId="{9677374E-88E2-4402-813A-9CAD0025E33F}" type="presOf" srcId="{09FB1F7D-01FE-4D13-85D1-194920DFD32C}" destId="{798F6B02-2481-4BAA-8A96-7E6997FF91D3}" srcOrd="0" destOrd="0" presId="urn:microsoft.com/office/officeart/2005/8/layout/vProcess5"/>
    <dgm:cxn modelId="{291C9700-39C0-4BF2-B489-4573C7DC84E5}" type="presOf" srcId="{D32332DD-4895-43E2-9219-2D37D896C663}" destId="{3C07AF5F-FC56-46E5-9720-9C87A1F8A3E5}" srcOrd="0" destOrd="0" presId="urn:microsoft.com/office/officeart/2005/8/layout/vProcess5"/>
    <dgm:cxn modelId="{2046C7DD-9D53-4BA1-B93C-8AE4A24F5FBB}" type="presOf" srcId="{949AE8C5-2163-4DEC-9D03-BF01D3033AF9}" destId="{089DAC4C-FAC6-43FE-B43F-3CC91FCEE1A0}" srcOrd="0" destOrd="0" presId="urn:microsoft.com/office/officeart/2005/8/layout/vProcess5"/>
    <dgm:cxn modelId="{979C9E5E-6E3D-4627-B289-4F76822C4353}" srcId="{DFFB6251-A4B4-444A-977D-04C48CCBEFB1}" destId="{09FB1F7D-01FE-4D13-85D1-194920DFD32C}" srcOrd="1" destOrd="0" parTransId="{1F874C16-4216-44A4-B223-1226AD87705A}" sibTransId="{93BD83F1-9982-4952-BE14-50108516BF92}"/>
    <dgm:cxn modelId="{0C2734A3-6E20-4710-999B-D4356F411514}" type="presOf" srcId="{93BD83F1-9982-4952-BE14-50108516BF92}" destId="{98603967-B93C-43BB-8493-1F55C91FA6B1}" srcOrd="0" destOrd="0" presId="urn:microsoft.com/office/officeart/2005/8/layout/vProcess5"/>
    <dgm:cxn modelId="{03B7DBBE-13BA-40A2-B980-1DFB854BE437}" type="presOf" srcId="{DFFB6251-A4B4-444A-977D-04C48CCBEFB1}" destId="{687F34D4-A8B5-4307-8F2B-98B95A05C2B8}" srcOrd="0" destOrd="0" presId="urn:microsoft.com/office/officeart/2005/8/layout/vProcess5"/>
    <dgm:cxn modelId="{B5D6F7EC-9C40-48F2-8291-362D3E74B3C5}" srcId="{DFFB6251-A4B4-444A-977D-04C48CCBEFB1}" destId="{949AE8C5-2163-4DEC-9D03-BF01D3033AF9}" srcOrd="3" destOrd="0" parTransId="{ACB437A3-9362-4622-9982-4AAAA4A8BD83}" sibTransId="{D0C7C827-CB22-4BB9-BCA4-AAB1B7B54716}"/>
    <dgm:cxn modelId="{62A4DBCD-BA50-44E1-BA0A-B97723D4350B}" type="presOf" srcId="{D32332DD-4895-43E2-9219-2D37D896C663}" destId="{82D0CB14-16C3-463A-B906-609BAFBD7DBC}" srcOrd="1" destOrd="0" presId="urn:microsoft.com/office/officeart/2005/8/layout/vProcess5"/>
    <dgm:cxn modelId="{9E870EE2-C789-4053-8196-D8EC172DC7E8}" type="presOf" srcId="{8CB4081E-49E0-4B66-91DA-FBD81DB631EF}" destId="{0E2CEE4A-0736-4D44-BE91-A551346B4939}" srcOrd="0" destOrd="0" presId="urn:microsoft.com/office/officeart/2005/8/layout/vProcess5"/>
    <dgm:cxn modelId="{17A79B22-56FA-40AF-AD19-80BAD4159E99}" srcId="{DFFB6251-A4B4-444A-977D-04C48CCBEFB1}" destId="{D32332DD-4895-43E2-9219-2D37D896C663}" srcOrd="2" destOrd="0" parTransId="{BFDFDD64-42B6-405A-BAFB-2EA20397B77B}" sibTransId="{8CB4081E-49E0-4B66-91DA-FBD81DB631EF}"/>
    <dgm:cxn modelId="{57D6E6F3-5407-4495-AF26-A9791754D4EE}" type="presOf" srcId="{EB3E341B-0E8B-420C-A20B-DA6016ECD1AD}" destId="{C4AAFB5F-C1F4-49B6-AB17-459CB4B546CC}" srcOrd="1" destOrd="0" presId="urn:microsoft.com/office/officeart/2005/8/layout/vProcess5"/>
    <dgm:cxn modelId="{2D9BF60E-3553-4D43-8D8E-93EADC9D0009}" type="presOf" srcId="{4BC10C87-86D4-4DB1-80C7-25F307E7A7BD}" destId="{AB2FF4FD-268F-4B19-A6C6-0922109C173B}" srcOrd="0" destOrd="0" presId="urn:microsoft.com/office/officeart/2005/8/layout/vProcess5"/>
    <dgm:cxn modelId="{30F11BF0-6D10-4B6D-876A-EBADEBA36974}" type="presOf" srcId="{09FB1F7D-01FE-4D13-85D1-194920DFD32C}" destId="{E04DCD41-378C-4EED-BD0F-6CB2A056CEFC}" srcOrd="1" destOrd="0" presId="urn:microsoft.com/office/officeart/2005/8/layout/vProcess5"/>
    <dgm:cxn modelId="{7E0C83CE-8601-4499-8732-E488798945B0}" type="presParOf" srcId="{687F34D4-A8B5-4307-8F2B-98B95A05C2B8}" destId="{F29E65EF-B7BD-4373-91A7-634326556331}" srcOrd="0" destOrd="0" presId="urn:microsoft.com/office/officeart/2005/8/layout/vProcess5"/>
    <dgm:cxn modelId="{9A6BAEFE-2EF6-4F6B-8D64-0BBC2E4F07B4}" type="presParOf" srcId="{687F34D4-A8B5-4307-8F2B-98B95A05C2B8}" destId="{25B52369-E04F-4954-B5C8-AB8AF0016FC6}" srcOrd="1" destOrd="0" presId="urn:microsoft.com/office/officeart/2005/8/layout/vProcess5"/>
    <dgm:cxn modelId="{611FAF1C-03CA-4AA1-A23D-B7087FDB8481}" type="presParOf" srcId="{687F34D4-A8B5-4307-8F2B-98B95A05C2B8}" destId="{798F6B02-2481-4BAA-8A96-7E6997FF91D3}" srcOrd="2" destOrd="0" presId="urn:microsoft.com/office/officeart/2005/8/layout/vProcess5"/>
    <dgm:cxn modelId="{654D9448-EFB4-442D-B034-9288335C0062}" type="presParOf" srcId="{687F34D4-A8B5-4307-8F2B-98B95A05C2B8}" destId="{3C07AF5F-FC56-46E5-9720-9C87A1F8A3E5}" srcOrd="3" destOrd="0" presId="urn:microsoft.com/office/officeart/2005/8/layout/vProcess5"/>
    <dgm:cxn modelId="{E55F85E7-2F45-4D2F-A724-778D4B5BF672}" type="presParOf" srcId="{687F34D4-A8B5-4307-8F2B-98B95A05C2B8}" destId="{089DAC4C-FAC6-43FE-B43F-3CC91FCEE1A0}" srcOrd="4" destOrd="0" presId="urn:microsoft.com/office/officeart/2005/8/layout/vProcess5"/>
    <dgm:cxn modelId="{26047C23-4BB6-4B68-A485-CC993BF5DE99}" type="presParOf" srcId="{687F34D4-A8B5-4307-8F2B-98B95A05C2B8}" destId="{AB2FF4FD-268F-4B19-A6C6-0922109C173B}" srcOrd="5" destOrd="0" presId="urn:microsoft.com/office/officeart/2005/8/layout/vProcess5"/>
    <dgm:cxn modelId="{A0FE5914-8059-4EDF-9ADC-F7BD91557F63}" type="presParOf" srcId="{687F34D4-A8B5-4307-8F2B-98B95A05C2B8}" destId="{98603967-B93C-43BB-8493-1F55C91FA6B1}" srcOrd="6" destOrd="0" presId="urn:microsoft.com/office/officeart/2005/8/layout/vProcess5"/>
    <dgm:cxn modelId="{893A306A-CAC3-4035-991A-FB99BA661FE8}" type="presParOf" srcId="{687F34D4-A8B5-4307-8F2B-98B95A05C2B8}" destId="{0E2CEE4A-0736-4D44-BE91-A551346B4939}" srcOrd="7" destOrd="0" presId="urn:microsoft.com/office/officeart/2005/8/layout/vProcess5"/>
    <dgm:cxn modelId="{3BD0D04A-518B-4522-A487-134F94222F27}" type="presParOf" srcId="{687F34D4-A8B5-4307-8F2B-98B95A05C2B8}" destId="{C4AAFB5F-C1F4-49B6-AB17-459CB4B546CC}" srcOrd="8" destOrd="0" presId="urn:microsoft.com/office/officeart/2005/8/layout/vProcess5"/>
    <dgm:cxn modelId="{D1A49D99-B605-49F1-BDE0-28E7F88A44B6}" type="presParOf" srcId="{687F34D4-A8B5-4307-8F2B-98B95A05C2B8}" destId="{E04DCD41-378C-4EED-BD0F-6CB2A056CEFC}" srcOrd="9" destOrd="0" presId="urn:microsoft.com/office/officeart/2005/8/layout/vProcess5"/>
    <dgm:cxn modelId="{C9FECCAD-8CCB-4CCB-9F84-503D6F581EEB}" type="presParOf" srcId="{687F34D4-A8B5-4307-8F2B-98B95A05C2B8}" destId="{82D0CB14-16C3-463A-B906-609BAFBD7DBC}" srcOrd="10" destOrd="0" presId="urn:microsoft.com/office/officeart/2005/8/layout/vProcess5"/>
    <dgm:cxn modelId="{39BD8711-D551-4F77-9CA8-36C4FC3073E7}" type="presParOf" srcId="{687F34D4-A8B5-4307-8F2B-98B95A05C2B8}" destId="{B9F1FA2B-9380-4F5D-B525-B819FB4B33B5}" srcOrd="11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Neurology Diagnosis System</a:t>
            </a: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8FB545-42F7-49CC-B937-B4A01EDCA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smtClean="0"/>
              <a:t>Neurology Diagnosis System</a:t>
            </a: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D1B685-43D3-4385-90BD-3EDAF3C5A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000FDA-2D42-4704-857B-D84D39E0370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4196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Good afternoon everyone and thank you for inviting D2Hawkeye to your meeting  today. Pete Bauch and I are pleased to be with you and welcome the opportunity to discuss the power of data mining and predictive modeling.	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Neurology Diagnosis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D1B685-43D3-4385-90BD-3EDAF3C5A6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Neurology Diagnosis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D1B685-43D3-4385-90BD-3EDAF3C5A6A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895600"/>
            <a:ext cx="9144000" cy="3962400"/>
          </a:xfrm>
          <a:prstGeom prst="rect">
            <a:avLst/>
          </a:prstGeom>
          <a:solidFill>
            <a:srgbClr val="052A5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8" descr="clip_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352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142557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971800"/>
            <a:ext cx="6400800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68CA-B482-4583-8AD4-8F1A1AF9D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96B3C-81CD-41DB-A659-35F7C39BE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-228600"/>
            <a:ext cx="2147887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863" y="-228600"/>
            <a:ext cx="629285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2ED74-6DDB-4190-AC0F-C008FC4E8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-228600"/>
            <a:ext cx="74501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509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1509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4893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717AB-9E8E-4046-AFD4-9B6D806A5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9863" y="-228600"/>
            <a:ext cx="8593137" cy="590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56595-293E-44D3-B92A-6FAEE2067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FB68CA-B482-4583-8AD4-8F1A1AF9D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02CE9F9-BCF9-4897-A6CD-AE5ACF0929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B6D60-1EE0-4EC5-B91D-F083E81B7E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ACA037D-65AA-471B-B981-3EB80FC8A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E8550E7E-A689-4383-9361-6062B9C787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D404B-75A7-48A6-A238-4B76ED67A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6E97D2-E361-4BC0-9169-B2C01E185C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DAD291B-2989-45CC-8FF1-3B997D978A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516C5632-F939-4808-89FC-B2CCC523A7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96B3C-81CD-41DB-A659-35F7C39BE7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AED2ED74-6DDB-4190-AC0F-C008FC4E8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CE9F9-BCF9-4897-A6CD-AE5ACF092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509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509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B6D60-1EE0-4EC5-B91D-F083E81B7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037D-65AA-471B-B981-3EB80FC8A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50E7E-A689-4383-9361-6062B9C78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E97D2-E361-4BC0-9169-B2C01E185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D291B-2989-45CC-8FF1-3B997D978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C5632-F939-4808-89FC-B2CCC523A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6256338"/>
            <a:ext cx="9144000" cy="609600"/>
          </a:xfrm>
          <a:prstGeom prst="rect">
            <a:avLst/>
          </a:prstGeom>
          <a:solidFill>
            <a:srgbClr val="052A5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-228600"/>
            <a:ext cx="74501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509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25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25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25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9998D6F-6993-4997-9D61-C16D57510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468313" y="993775"/>
            <a:ext cx="5551487" cy="80963"/>
          </a:xfrm>
          <a:prstGeom prst="rect">
            <a:avLst/>
          </a:prstGeom>
          <a:solidFill>
            <a:srgbClr val="E2EA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990600"/>
            <a:ext cx="457200" cy="5257800"/>
          </a:xfrm>
          <a:prstGeom prst="rect">
            <a:avLst/>
          </a:prstGeom>
          <a:solidFill>
            <a:srgbClr val="82A48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9" name="Picture 11" descr="clip_image00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05600" y="228600"/>
            <a:ext cx="2133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8230"/>
        </a:buClr>
        <a:buFont typeface="Wingdings" pitchFamily="2" charset="2"/>
        <a:buChar char="à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DA99B"/>
        </a:buClr>
        <a:buFont typeface="Verdana" pitchFamily="34" charset="0"/>
        <a:buChar char="»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▪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›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9998D6F-6993-4997-9D61-C16D57510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305800" cy="1752600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FF8230"/>
              </a:buClr>
            </a:pPr>
            <a:r>
              <a:rPr lang="en-US" sz="3200" dirty="0" smtClean="0">
                <a:latin typeface="Trebuchet MS" pitchFamily="34" charset="0"/>
              </a:rPr>
              <a:t>Neurology Diagnosis System</a:t>
            </a:r>
          </a:p>
          <a:p>
            <a:pPr marL="342900" indent="-342900">
              <a:buClr>
                <a:srgbClr val="FF8230"/>
              </a:buClr>
            </a:pPr>
            <a:r>
              <a:rPr lang="en-US" cap="none" dirty="0" smtClean="0">
                <a:solidFill>
                  <a:schemeClr val="accent1"/>
                </a:solidFill>
                <a:latin typeface="Calibri" pitchFamily="34" charset="0"/>
              </a:rPr>
              <a:t>Under supervision of </a:t>
            </a:r>
          </a:p>
          <a:p>
            <a:pPr marL="342900" indent="-342900">
              <a:buClr>
                <a:srgbClr val="FF8230"/>
              </a:buClr>
            </a:pPr>
            <a:r>
              <a:rPr lang="en-US" cap="none" dirty="0" smtClean="0">
                <a:solidFill>
                  <a:schemeClr val="accent1"/>
                </a:solidFill>
                <a:latin typeface="Calibri" pitchFamily="34" charset="0"/>
              </a:rPr>
              <a:t>Prof. Dr. </a:t>
            </a:r>
            <a:r>
              <a:rPr lang="en-US" cap="none" dirty="0" err="1" smtClean="0">
                <a:solidFill>
                  <a:schemeClr val="accent1"/>
                </a:solidFill>
                <a:latin typeface="Calibri" pitchFamily="34" charset="0"/>
              </a:rPr>
              <a:t>Shashidhar</a:t>
            </a:r>
            <a:r>
              <a:rPr lang="en-US" cap="none" dirty="0" smtClean="0">
                <a:solidFill>
                  <a:schemeClr val="accent1"/>
                </a:solidFill>
                <a:latin typeface="Calibri" pitchFamily="34" charset="0"/>
              </a:rPr>
              <a:t> Ram Joshi</a:t>
            </a:r>
            <a:endParaRPr lang="en-US" cap="none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dirty="0" smtClean="0"/>
              <a:t>(M</a:t>
            </a:r>
            <a:r>
              <a:rPr lang="en-US" cap="none" dirty="0" smtClean="0"/>
              <a:t>entor: </a:t>
            </a:r>
            <a:r>
              <a:rPr lang="en-US" cap="none" dirty="0" err="1" smtClean="0"/>
              <a:t>Bikram</a:t>
            </a:r>
            <a:r>
              <a:rPr lang="en-US" cap="none" dirty="0" smtClean="0"/>
              <a:t> </a:t>
            </a:r>
            <a:r>
              <a:rPr lang="en-US" cap="none" dirty="0" err="1" smtClean="0"/>
              <a:t>Lal</a:t>
            </a:r>
            <a:r>
              <a:rPr lang="en-US" cap="none" dirty="0" smtClean="0"/>
              <a:t> Shrestha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962900" cy="914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A  Final Presentation</a:t>
            </a:r>
            <a:br>
              <a:rPr lang="en-US" sz="2800" b="1" dirty="0" smtClean="0"/>
            </a:br>
            <a:r>
              <a:rPr lang="en-US" sz="2800" b="1" dirty="0" smtClean="0"/>
              <a:t>on</a:t>
            </a:r>
            <a:endParaRPr lang="en-US" sz="2800" dirty="0" smtClean="0"/>
          </a:p>
        </p:txBody>
      </p:sp>
      <p:sp>
        <p:nvSpPr>
          <p:cNvPr id="1028" name="Text Box 12"/>
          <p:cNvSpPr txBox="1">
            <a:spLocks noChangeArrowheads="1"/>
          </p:cNvSpPr>
          <p:nvPr/>
        </p:nvSpPr>
        <p:spPr bwMode="auto">
          <a:xfrm>
            <a:off x="6743700" y="4838700"/>
            <a:ext cx="20955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dirty="0">
                <a:latin typeface="Times New Roman" pitchFamily="18" charset="0"/>
              </a:rPr>
              <a:t>Presented by:</a:t>
            </a:r>
          </a:p>
          <a:p>
            <a:pPr algn="r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Trebuchet MS" pitchFamily="34" charset="0"/>
              </a:rPr>
              <a:t>Badri Adhikari</a:t>
            </a:r>
          </a:p>
          <a:p>
            <a:pPr algn="r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Trebuchet MS" pitchFamily="34" charset="0"/>
              </a:rPr>
              <a:t>Md. Hasan Ansari</a:t>
            </a:r>
          </a:p>
          <a:p>
            <a:pPr algn="r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Trebuchet MS" pitchFamily="34" charset="0"/>
              </a:rPr>
              <a:t>Priti Shrestha</a:t>
            </a:r>
          </a:p>
          <a:p>
            <a:pPr algn="r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Trebuchet MS" pitchFamily="34" charset="0"/>
              </a:rPr>
              <a:t>Susma </a:t>
            </a:r>
            <a:r>
              <a:rPr lang="en-US" dirty="0" smtClean="0">
                <a:solidFill>
                  <a:schemeClr val="accent1"/>
                </a:solidFill>
                <a:latin typeface="Trebuchet MS" pitchFamily="34" charset="0"/>
              </a:rPr>
              <a:t>Pant</a:t>
            </a:r>
          </a:p>
        </p:txBody>
      </p:sp>
      <p:pic>
        <p:nvPicPr>
          <p:cNvPr id="1030" name="Picture 5" descr="logo7.jp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1519238"/>
            <a:ext cx="2057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rbr_cbr_integrated_eclipse_workspace\ndsapp\war\images\copy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225" y="6417425"/>
            <a:ext cx="266700" cy="2667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.    2009, NDS Team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B68CA-B482-4583-8AD4-8F1A1AF9DB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1527048"/>
            <a:ext cx="8648700" cy="47975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Template for cases.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Representative cases of patients are stored in the case-base.</a:t>
            </a:r>
          </a:p>
          <a:p>
            <a:r>
              <a:rPr lang="en-US" sz="2400" dirty="0" smtClean="0"/>
              <a:t>These cases are retrieved as similar cases.</a:t>
            </a:r>
            <a:endParaRPr lang="en-US" sz="2400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2667000" y="3390900"/>
            <a:ext cx="3314700" cy="2781300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Multidocument 7"/>
          <p:cNvSpPr/>
          <p:nvPr/>
        </p:nvSpPr>
        <p:spPr>
          <a:xfrm>
            <a:off x="3276600" y="4381500"/>
            <a:ext cx="2057400" cy="1562100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/>
          <p:cNvSpPr/>
          <p:nvPr/>
        </p:nvSpPr>
        <p:spPr>
          <a:xfrm>
            <a:off x="609600" y="4343400"/>
            <a:ext cx="952500" cy="876300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ocument 9"/>
          <p:cNvSpPr/>
          <p:nvPr/>
        </p:nvSpPr>
        <p:spPr>
          <a:xfrm>
            <a:off x="7200900" y="4267200"/>
            <a:ext cx="1219200" cy="876300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ocument 10"/>
          <p:cNvSpPr/>
          <p:nvPr/>
        </p:nvSpPr>
        <p:spPr>
          <a:xfrm>
            <a:off x="7391400" y="4076700"/>
            <a:ext cx="1219200" cy="876300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752600" y="44958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210300" y="44577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57600" y="36957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base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3668" y="4419600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</a:t>
            </a:r>
          </a:p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52065" y="5219700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</a:t>
            </a:r>
          </a:p>
          <a:p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8" name="Flowchart: Card 17"/>
          <p:cNvSpPr/>
          <p:nvPr/>
        </p:nvSpPr>
        <p:spPr>
          <a:xfrm>
            <a:off x="3390900" y="1562100"/>
            <a:ext cx="647700" cy="723900"/>
          </a:xfrm>
          <a:prstGeom prst="flowChartPunchedCar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95400" y="142857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14500" y="2590800"/>
            <a:ext cx="537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447800" y="1527048"/>
          <a:ext cx="6324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Elbow Connector 19"/>
          <p:cNvCxnSpPr/>
          <p:nvPr/>
        </p:nvCxnSpPr>
        <p:spPr>
          <a:xfrm flipV="1">
            <a:off x="1600200" y="1828800"/>
            <a:ext cx="5791200" cy="419100"/>
          </a:xfrm>
          <a:prstGeom prst="bentConnector3">
            <a:avLst>
              <a:gd name="adj1" fmla="val 411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 flipV="1">
            <a:off x="2019300" y="3048000"/>
            <a:ext cx="6019800" cy="381000"/>
          </a:xfrm>
          <a:prstGeom prst="bentConnector3">
            <a:avLst>
              <a:gd name="adj1" fmla="val 690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>
            <a:off x="952500" y="4229100"/>
            <a:ext cx="4038600" cy="381000"/>
          </a:xfrm>
          <a:prstGeom prst="bentConnector3">
            <a:avLst>
              <a:gd name="adj1" fmla="val 659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0800000">
            <a:off x="1333500" y="5410199"/>
            <a:ext cx="5105400" cy="381000"/>
          </a:xfrm>
          <a:prstGeom prst="bentConnector3">
            <a:avLst>
              <a:gd name="adj1" fmla="val 721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badr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250" y="1524000"/>
            <a:ext cx="1002450" cy="930331"/>
          </a:xfrm>
          <a:prstGeom prst="rect">
            <a:avLst/>
          </a:prstGeom>
        </p:spPr>
      </p:pic>
      <p:pic>
        <p:nvPicPr>
          <p:cNvPr id="13" name="Picture 12" descr="hasa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2667000"/>
            <a:ext cx="828171" cy="1009688"/>
          </a:xfrm>
          <a:prstGeom prst="rect">
            <a:avLst/>
          </a:prstGeom>
        </p:spPr>
      </p:pic>
      <p:pic>
        <p:nvPicPr>
          <p:cNvPr id="15" name="Picture 14" descr="susm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" y="3886200"/>
            <a:ext cx="952499" cy="1066800"/>
          </a:xfrm>
          <a:prstGeom prst="rect">
            <a:avLst/>
          </a:prstGeom>
        </p:spPr>
      </p:pic>
      <p:pic>
        <p:nvPicPr>
          <p:cNvPr id="14" name="Picture 13" descr="prit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5067300"/>
            <a:ext cx="914399" cy="107426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pic>
        <p:nvPicPr>
          <p:cNvPr id="21" name="Picture 2" descr="D:\rbr_cbr_integrated_eclipse_workspace\ndsapp\war\images\copylef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225" y="6417425"/>
            <a:ext cx="266700" cy="266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of Rule-based Reasoning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38300" y="1527048"/>
            <a:ext cx="6096000" cy="33878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866900" y="1638300"/>
          <a:ext cx="563880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301" y="4991100"/>
            <a:ext cx="8191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Rule-based component of the system was tested at Neurology 	O.P.D. of T.U. Teaching Hospital.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We tested 13 neurologic patients whose status was input into the 	system.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of NN 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304800" y="1714500"/>
          <a:ext cx="8504238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5775"/>
                <a:gridCol w="3733800"/>
                <a:gridCol w="3014663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Technology Used</a:t>
                      </a:r>
                      <a:endParaRPr lang="en-US" sz="18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Input</a:t>
                      </a:r>
                      <a:endParaRPr lang="en-US" sz="18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Output</a:t>
                      </a:r>
                      <a:endParaRPr lang="en-US" sz="18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WEKA</a:t>
                      </a:r>
                      <a:endParaRPr lang="en-US" sz="18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dirty="0" smtClean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dirty="0" smtClean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Neurology Diagnosis System</a:t>
                      </a:r>
                      <a:endParaRPr lang="en-US" sz="180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dirty="0" smtClean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dirty="0" smtClean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76923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1" y="4950343"/>
            <a:ext cx="8115300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SzPct val="100000"/>
            </a:pPr>
            <a:r>
              <a:rPr lang="en-US" sz="2000" dirty="0" smtClean="0">
                <a:latin typeface="+mn-lt"/>
              </a:rPr>
              <a:t>In WEKA, Simple K-Means algorithm was applied with K as 17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9300" y="2400300"/>
            <a:ext cx="36957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latin typeface="+mn-lt"/>
              </a:rPr>
              <a:t>A set of 50 different cases with unique ids ranging from 1 to 50.</a:t>
            </a:r>
            <a:endParaRPr lang="en-US" dirty="0" smtClean="0">
              <a:latin typeface="+mn-lt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latin typeface="+mn-lt"/>
              </a:rPr>
              <a:t>A new case with id 51.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9300" y="2411105"/>
            <a:ext cx="36957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latin typeface="+mn-lt"/>
              </a:rPr>
              <a:t>A set of 50 different cases with unique ids ranging from 1 to 50.</a:t>
            </a:r>
            <a:endParaRPr lang="en-US" dirty="0" smtClean="0">
              <a:latin typeface="+mn-lt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latin typeface="+mn-lt"/>
              </a:rPr>
              <a:t>A new case with id 51.</a:t>
            </a:r>
            <a:endParaRPr lang="en-US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2552700"/>
            <a:ext cx="274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One of the cluster of 3 cases had ids 12 and 13, and 51.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733800"/>
            <a:ext cx="27051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Two cases with ids 12 and 13.(same)</a:t>
            </a:r>
            <a:endParaRPr lang="en-US" sz="2000" dirty="0" smtClean="0">
              <a:solidFill>
                <a:srgbClr val="76923C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5300" y="55626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The similar cases displayed by the system, were found to be exactly        same as those shown by WEKA .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pic>
        <p:nvPicPr>
          <p:cNvPr id="16" name="Picture 2" descr="D:\rbr_cbr_integrated_eclipse_workspace\ndsapp\war\images\copy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25" y="6417425"/>
            <a:ext cx="266700" cy="26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393 L 0.00052 0.1919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Feedbacks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1641348"/>
            <a:ext cx="8503920" cy="1368552"/>
          </a:xfr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“ The project can be integrated with existing PHR of D2. It has a lot of scope.”</a:t>
            </a:r>
          </a:p>
          <a:p>
            <a:pPr lvl="1" algn="r">
              <a:buNone/>
            </a:pPr>
            <a:r>
              <a:rPr lang="en-US" sz="2000" dirty="0" smtClean="0"/>
              <a:t>- Dr. Rajesh </a:t>
            </a:r>
            <a:r>
              <a:rPr lang="en-US" sz="2000" dirty="0" err="1" smtClean="0"/>
              <a:t>Pyakurel</a:t>
            </a:r>
            <a:r>
              <a:rPr lang="en-US" sz="2000" dirty="0" smtClean="0"/>
              <a:t> (D2Hawkeye Services)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" y="3505200"/>
            <a:ext cx="8458200" cy="1138773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“ Its useful. These kinds of system will be prevalent in near future. The concept can be used in other domains as well.”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lvl="1" algn="r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Dr.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Umesh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Khanal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(D2Hawkeye Services)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" y="4991100"/>
            <a:ext cx="8039100" cy="1323439"/>
          </a:xfrm>
          <a:prstGeom prst="rect">
            <a:avLst/>
          </a:prstGeom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“ Most patients have common and similar problems. It can be effectively used to solve common neurologic problems.  Case-based part could be more useful.”</a:t>
            </a:r>
          </a:p>
          <a:p>
            <a:pPr lvl="1" algn="r">
              <a:buNone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- Dr.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Chhabindra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Nepal (T.U.T.H.)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33600" y="379077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95400" y="142857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14500" y="2590800"/>
            <a:ext cx="537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447800" y="1527048"/>
          <a:ext cx="6324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Elbow Connector 19"/>
          <p:cNvCxnSpPr/>
          <p:nvPr/>
        </p:nvCxnSpPr>
        <p:spPr>
          <a:xfrm flipV="1">
            <a:off x="1600200" y="1828800"/>
            <a:ext cx="5791200" cy="419100"/>
          </a:xfrm>
          <a:prstGeom prst="bentConnector3">
            <a:avLst>
              <a:gd name="adj1" fmla="val 411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 flipV="1">
            <a:off x="2019300" y="3048000"/>
            <a:ext cx="6019800" cy="381000"/>
          </a:xfrm>
          <a:prstGeom prst="bentConnector3">
            <a:avLst>
              <a:gd name="adj1" fmla="val 690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>
            <a:off x="952500" y="4229100"/>
            <a:ext cx="4038600" cy="381000"/>
          </a:xfrm>
          <a:prstGeom prst="bentConnector3">
            <a:avLst>
              <a:gd name="adj1" fmla="val 659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0800000">
            <a:off x="1333500" y="5410199"/>
            <a:ext cx="5105400" cy="381000"/>
          </a:xfrm>
          <a:prstGeom prst="bentConnector3">
            <a:avLst>
              <a:gd name="adj1" fmla="val 721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badr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250" y="1524000"/>
            <a:ext cx="1002450" cy="930331"/>
          </a:xfrm>
          <a:prstGeom prst="rect">
            <a:avLst/>
          </a:prstGeom>
        </p:spPr>
      </p:pic>
      <p:pic>
        <p:nvPicPr>
          <p:cNvPr id="13" name="Picture 12" descr="hasa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2667000"/>
            <a:ext cx="828171" cy="1009688"/>
          </a:xfrm>
          <a:prstGeom prst="rect">
            <a:avLst/>
          </a:prstGeom>
        </p:spPr>
      </p:pic>
      <p:pic>
        <p:nvPicPr>
          <p:cNvPr id="15" name="Picture 14" descr="susm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" y="3886200"/>
            <a:ext cx="952499" cy="1066800"/>
          </a:xfrm>
          <a:prstGeom prst="rect">
            <a:avLst/>
          </a:prstGeom>
        </p:spPr>
      </p:pic>
      <p:pic>
        <p:nvPicPr>
          <p:cNvPr id="14" name="Picture 13" descr="prit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5067300"/>
            <a:ext cx="914399" cy="1074260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pic>
        <p:nvPicPr>
          <p:cNvPr id="22" name="Picture 2" descr="D:\rbr_cbr_integrated_eclipse_workspace\ndsapp\war\images\copylef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225" y="6417425"/>
            <a:ext cx="266700" cy="266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Rule-based Diagnosis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0352" y="1755648"/>
            <a:ext cx="7546848" cy="25496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Which option to select? </a:t>
            </a:r>
          </a:p>
          <a:p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 smtClean="0"/>
              <a:t>the diagnosis, problems were </a:t>
            </a:r>
            <a:r>
              <a:rPr lang="en-US" dirty="0" smtClean="0"/>
              <a:t>faced.</a:t>
            </a:r>
          </a:p>
          <a:p>
            <a:endParaRPr lang="en-US" dirty="0" smtClean="0"/>
          </a:p>
          <a:p>
            <a:r>
              <a:rPr lang="en-US" dirty="0" smtClean="0"/>
              <a:t>Not enough evidences </a:t>
            </a:r>
            <a:r>
              <a:rPr lang="en-US" dirty="0" smtClean="0"/>
              <a:t>to precisely select the options provided by the system.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7" name="Picture 3" descr="D:\Presentation slides for D2\Confuse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3428914"/>
            <a:ext cx="1277937" cy="2962361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Case-based Reasoning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368552"/>
          </a:xfrm>
        </p:spPr>
        <p:txBody>
          <a:bodyPr>
            <a:normAutofit/>
          </a:bodyPr>
          <a:lstStyle/>
          <a:p>
            <a:r>
              <a:rPr lang="en-US" dirty="0" smtClean="0"/>
              <a:t>It was observed that case-based reasoning </a:t>
            </a:r>
            <a:r>
              <a:rPr lang="en-US" dirty="0" smtClean="0"/>
              <a:t>could effectively </a:t>
            </a:r>
            <a:r>
              <a:rPr lang="en-US" dirty="0" smtClean="0"/>
              <a:t>find relevant cases if common cases were inserted into the case-base.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" y="2971800"/>
            <a:ext cx="834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latin typeface="+mn-lt"/>
              </a:rPr>
              <a:t>The case-base required cases to be in a particular format.</a:t>
            </a:r>
            <a:endParaRPr lang="en-US" sz="27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152900"/>
            <a:ext cx="8191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latin typeface="+mn-lt"/>
              </a:rPr>
              <a:t>This format could not be changed after development.</a:t>
            </a:r>
            <a:endParaRPr lang="en-US" sz="27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5029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700" dirty="0" smtClean="0">
                <a:latin typeface="+mn-lt"/>
              </a:rPr>
              <a:t>This created a restriction that cases be represented in pre-specified format. </a:t>
            </a:r>
            <a:endParaRPr lang="en-US" sz="2700" dirty="0"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pic>
        <p:nvPicPr>
          <p:cNvPr id="11" name="Picture 2" descr="D:\rbr_cbr_integrated_eclipse_workspace\ndsapp\war\images\copy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25" y="6417425"/>
            <a:ext cx="266700" cy="26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RBR versus CBR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73452"/>
          </a:xfrm>
        </p:spPr>
        <p:txBody>
          <a:bodyPr/>
          <a:lstStyle/>
          <a:p>
            <a:r>
              <a:rPr lang="en-US" dirty="0" smtClean="0"/>
              <a:t>Rule-based reasoning provided no opportunity to handle exceptions and unusual cases.</a:t>
            </a:r>
          </a:p>
          <a:p>
            <a:r>
              <a:rPr lang="en-US" dirty="0" smtClean="0"/>
              <a:t>Case-based reasoning provided the mechanism to handle exceptions by providing the feature to add cases in any combination.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95500" y="415290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RBR</a:t>
            </a:r>
            <a:endParaRPr lang="en-US" sz="28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2100" y="4191000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CBR</a:t>
            </a:r>
            <a:endParaRPr lang="en-US" sz="2800" dirty="0">
              <a:latin typeface="+mn-lt"/>
            </a:endParaRPr>
          </a:p>
        </p:txBody>
      </p:sp>
      <p:pic>
        <p:nvPicPr>
          <p:cNvPr id="16" name="Picture 15" descr="k03514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4724400"/>
            <a:ext cx="215900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k03514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686300"/>
            <a:ext cx="2159000" cy="148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with Other Medical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560830"/>
          <a:ext cx="8572500" cy="476377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90800"/>
                <a:gridCol w="1866900"/>
                <a:gridCol w="1485900"/>
                <a:gridCol w="13335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/>
                        <a:t>Author / </a:t>
                      </a:r>
                      <a:r>
                        <a:rPr lang="en-US" sz="1800" u="none" strike="noStrike" baseline="0" dirty="0" smtClean="0"/>
                        <a:t>System</a:t>
                      </a:r>
                      <a:endParaRPr lang="en-US" sz="18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/>
                        <a:t>Representative Cases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 err="1"/>
                        <a:t>Hybridity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/>
                        <a:t>Everyday use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baseline="0" dirty="0"/>
                        <a:t>Reliability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Schmidt/</a:t>
                      </a:r>
                      <a:r>
                        <a:rPr lang="en-US" sz="1600" u="none" strike="noStrike" dirty="0" err="1"/>
                        <a:t>TeCoMED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CBR most imp.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Largely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Large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Nilsson/Stress diagnosis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CBR most imp.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/>
                        <a:t>Montani</a:t>
                      </a:r>
                      <a:r>
                        <a:rPr lang="en-US" sz="1600" u="none" strike="noStrike" dirty="0"/>
                        <a:t>/</a:t>
                      </a:r>
                      <a:r>
                        <a:rPr lang="en-US" sz="1600" u="none" strike="noStrike" dirty="0" err="1"/>
                        <a:t>Hemodialysis</a:t>
                      </a:r>
                      <a:r>
                        <a:rPr lang="en-US" sz="1600" u="none" strike="noStrike" dirty="0"/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Pure CBR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/>
                        <a:t>Montani</a:t>
                      </a:r>
                      <a:r>
                        <a:rPr lang="en-US" sz="1600" u="none" strike="noStrike" dirty="0"/>
                        <a:t>/Diabetes (MMR)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150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Hybrid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Some extent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Costello/Gene finding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w948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Pure CBR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Evans-Romaine/WHAT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CBR most imp.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Some extent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Marling/</a:t>
                      </a:r>
                      <a:r>
                        <a:rPr lang="en-US" sz="1600" u="none" strike="noStrike" dirty="0" err="1"/>
                        <a:t>Auguste</a:t>
                      </a:r>
                      <a:r>
                        <a:rPr lang="en-US" sz="1600" u="none" strike="noStrike" dirty="0"/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Hybrid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/>
                        <a:t>Perner</a:t>
                      </a:r>
                      <a:r>
                        <a:rPr lang="en-US" sz="1600" u="none" strike="noStrike" dirty="0"/>
                        <a:t>/Fungi identification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Pure CBR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Some extent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/>
                        <a:t>Perner</a:t>
                      </a:r>
                      <a:r>
                        <a:rPr lang="en-US" sz="1600" u="none" strike="noStrike" dirty="0"/>
                        <a:t>/Image </a:t>
                      </a:r>
                      <a:r>
                        <a:rPr lang="en-US" sz="1600" u="none" strike="noStrike" dirty="0" err="1"/>
                        <a:t>segm</a:t>
                      </a:r>
                      <a:r>
                        <a:rPr lang="en-US" sz="1600" u="none" strike="noStrike" dirty="0"/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RBR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Planned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/>
                        <a:t>El </a:t>
                      </a:r>
                      <a:r>
                        <a:rPr lang="en-US" sz="1600" u="none" strike="noStrike" dirty="0" err="1"/>
                        <a:t>Balaa</a:t>
                      </a:r>
                      <a:r>
                        <a:rPr lang="en-US" sz="1600" u="none" strike="noStrike" dirty="0"/>
                        <a:t>/FM-</a:t>
                      </a:r>
                      <a:r>
                        <a:rPr lang="en-US" sz="1600" u="none" strike="noStrike" dirty="0" err="1"/>
                        <a:t>Ultranet</a:t>
                      </a:r>
                      <a:r>
                        <a:rPr lang="en-US" sz="1600" u="none" strike="noStrike" dirty="0"/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Pure CBR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Some extent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/>
                        <a:t>NDS Team/Neurology Diagnosis System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?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Hybrid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No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Some extent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pic>
        <p:nvPicPr>
          <p:cNvPr id="10" name="Picture 2" descr="D:\rbr_cbr_integrated_eclipse_workspace\ndsapp\war\images\copy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25" y="6417425"/>
            <a:ext cx="266700" cy="26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.    2009, NDS Team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546848" cy="24734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Following were the main objectives of the project. 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1.  To develop a web based hybrid expert system 	to help the neurology diagnosis process.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524000"/>
            <a:ext cx="1733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4019371"/>
            <a:ext cx="8382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+mn-lt"/>
              </a:rPr>
              <a:t>2.  To review Artificial Intelligence literature in Expert              	Systems and estimate the Expert System model 	that fits in field of neurology. </a:t>
            </a:r>
            <a:endParaRPr lang="en-US" sz="2700" dirty="0">
              <a:latin typeface="+mn-lt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pic>
        <p:nvPicPr>
          <p:cNvPr id="9" name="Picture 2" descr="D:\rbr_cbr_integrated_eclipse_workspace\ndsapp\war\images\copy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25" y="6417425"/>
            <a:ext cx="266700" cy="26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444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1. Involving Group of Neurologists for Knowledge Engineering </a:t>
            </a:r>
          </a:p>
          <a:p>
            <a:pPr lvl="2"/>
            <a:r>
              <a:rPr lang="en-US" dirty="0" smtClean="0"/>
              <a:t>Improve the quality and quantity on knowledge by cooperative participation of multiple neurologists. </a:t>
            </a:r>
          </a:p>
          <a:p>
            <a:pPr lvl="2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67100" y="76962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86386" y="4051271"/>
            <a:ext cx="2024214" cy="151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66700" y="2989183"/>
            <a:ext cx="79629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500" dirty="0" smtClean="0">
                <a:latin typeface="+mn-lt"/>
              </a:rPr>
              <a:t>2.  Inserting Representative Cases</a:t>
            </a:r>
          </a:p>
          <a:p>
            <a:pPr lvl="2"/>
            <a:r>
              <a:rPr lang="en-US" sz="1900" dirty="0" smtClean="0">
                <a:latin typeface="+mn-lt"/>
              </a:rPr>
              <a:t>By collecting real cases form neurology hospitals and feeding the system with that knowledge will make the system an experienced neurology expert.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" y="4450259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500" dirty="0" smtClean="0">
                <a:latin typeface="+mn-lt"/>
              </a:rPr>
              <a:t>3.  Paid Maintenance Team of Neurologists</a:t>
            </a:r>
          </a:p>
          <a:p>
            <a:pPr lvl="2"/>
            <a:r>
              <a:rPr lang="en-US" sz="1900" dirty="0" smtClean="0">
                <a:latin typeface="+mn-lt"/>
              </a:rPr>
              <a:t>Keep the knowledge of the system up-to-date. </a:t>
            </a:r>
            <a:endParaRPr lang="en-US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" y="5262771"/>
            <a:ext cx="83439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500" dirty="0" smtClean="0">
                <a:latin typeface="+mn-lt"/>
              </a:rPr>
              <a:t>4.  Adding Common Sense </a:t>
            </a:r>
          </a:p>
          <a:p>
            <a:pPr lvl="2"/>
            <a:r>
              <a:rPr lang="en-US" sz="1900" dirty="0" smtClean="0">
                <a:latin typeface="+mn-lt"/>
              </a:rPr>
              <a:t>Any existing database of common sense may be integrated with the system to make it a competitive AI application.</a:t>
            </a:r>
            <a:endParaRPr lang="en-US" sz="1900" dirty="0">
              <a:latin typeface="+mn-l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Advancements and Trends in Medical Case-Based </a:t>
            </a:r>
            <a:r>
              <a:rPr lang="en-US" dirty="0" smtClean="0"/>
              <a:t>Reasoning; </a:t>
            </a:r>
            <a:r>
              <a:rPr lang="en-US" dirty="0" smtClean="0"/>
              <a:t>Markus Nilsson, </a:t>
            </a:r>
            <a:r>
              <a:rPr lang="en-US" dirty="0" err="1" smtClean="0"/>
              <a:t>Mikael</a:t>
            </a:r>
            <a:r>
              <a:rPr lang="en-US" dirty="0" smtClean="0"/>
              <a:t> </a:t>
            </a:r>
            <a:r>
              <a:rPr lang="en-US" dirty="0" err="1" smtClean="0"/>
              <a:t>Sollenborn</a:t>
            </a:r>
            <a:r>
              <a:rPr lang="en-US" dirty="0" smtClean="0"/>
              <a:t>;</a:t>
            </a:r>
            <a:r>
              <a:rPr lang="en-US" dirty="0" smtClean="0"/>
              <a:t> </a:t>
            </a:r>
            <a:r>
              <a:rPr lang="en-US" dirty="0" err="1" smtClean="0"/>
              <a:t>Malardalen</a:t>
            </a:r>
            <a:r>
              <a:rPr lang="en-US" dirty="0" smtClean="0"/>
              <a:t> University.</a:t>
            </a:r>
          </a:p>
          <a:p>
            <a:r>
              <a:rPr lang="en-US" dirty="0" smtClean="0"/>
              <a:t>Population census 2005, Nepal.</a:t>
            </a:r>
          </a:p>
          <a:p>
            <a:r>
              <a:rPr lang="en-US" i="1" dirty="0" smtClean="0"/>
              <a:t>Harrison's </a:t>
            </a:r>
            <a:r>
              <a:rPr lang="en-US" i="1" dirty="0" smtClean="0"/>
              <a:t>Principles of </a:t>
            </a:r>
            <a:r>
              <a:rPr lang="en-US" i="1" smtClean="0"/>
              <a:t>Internal </a:t>
            </a:r>
            <a:r>
              <a:rPr lang="en-US" i="1" smtClean="0"/>
              <a:t>Medicine, </a:t>
            </a:r>
            <a:r>
              <a:rPr lang="en-US" i="1" dirty="0" smtClean="0"/>
              <a:t>2008.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pic>
        <p:nvPicPr>
          <p:cNvPr id="8" name="Picture 2" descr="D:\rbr_cbr_integrated_eclipse_workspace\ndsapp\war\images\copy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25" y="6417425"/>
            <a:ext cx="266700" cy="26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Thank You</a:t>
            </a:r>
          </a:p>
          <a:p>
            <a:pPr algn="ctr">
              <a:buNone/>
            </a:pPr>
            <a:r>
              <a:rPr lang="en-US" dirty="0" smtClean="0"/>
              <a:t>for </a:t>
            </a:r>
          </a:p>
          <a:p>
            <a:pPr algn="ctr">
              <a:buNone/>
            </a:pPr>
            <a:r>
              <a:rPr lang="en-US" dirty="0" smtClean="0"/>
              <a:t>Your Time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QUERIES??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pic>
        <p:nvPicPr>
          <p:cNvPr id="8" name="Picture 2" descr="D:\rbr_cbr_integrated_eclipse_workspace\ndsapp\war\images\copy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25" y="6417425"/>
            <a:ext cx="266700" cy="26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 Disorders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	There </a:t>
            </a:r>
            <a:r>
              <a:rPr lang="en-US" sz="2400" dirty="0" smtClean="0"/>
              <a:t>are 180 million </a:t>
            </a:r>
            <a:r>
              <a:rPr lang="en-US" sz="2400" dirty="0" smtClean="0"/>
              <a:t>neurologic patients only in America.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 descr="183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663700"/>
            <a:ext cx="3708400" cy="3708400"/>
          </a:xfrm>
          <a:prstGeom prst="rect">
            <a:avLst/>
          </a:prstGeom>
        </p:spPr>
      </p:pic>
      <p:pic>
        <p:nvPicPr>
          <p:cNvPr id="9" name="Picture 8" descr="Apuramu KBK 1291 24 F Fits and AN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63700"/>
            <a:ext cx="2781300" cy="3708400"/>
          </a:xfrm>
          <a:prstGeom prst="rect">
            <a:avLst/>
          </a:prstGeom>
        </p:spPr>
      </p:pic>
      <p:pic>
        <p:nvPicPr>
          <p:cNvPr id="10" name="Picture 9" descr="Girdle-Sensation-of-Multiple-Scleros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900" y="1562100"/>
            <a:ext cx="2540000" cy="3810000"/>
          </a:xfrm>
          <a:prstGeom prst="rect">
            <a:avLst/>
          </a:prstGeom>
        </p:spPr>
      </p:pic>
      <p:pic>
        <p:nvPicPr>
          <p:cNvPr id="12" name="Picture 11" descr="Malays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0" y="1905000"/>
            <a:ext cx="4210545" cy="3168650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pic>
        <p:nvPicPr>
          <p:cNvPr id="15" name="Picture 2" descr="D:\rbr_cbr_integrated_eclipse_workspace\ndsapp\war\images\copylef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225" y="6400800"/>
            <a:ext cx="266700" cy="26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and Scope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 dirty="0"/>
          </a:p>
        </p:txBody>
      </p:sp>
      <p:pic>
        <p:nvPicPr>
          <p:cNvPr id="7" name="Content Placeholder 6" descr="nepal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1295400"/>
            <a:ext cx="6022975" cy="3458353"/>
          </a:xfrm>
        </p:spPr>
      </p:pic>
      <p:sp>
        <p:nvSpPr>
          <p:cNvPr id="8" name="TextBox 7"/>
          <p:cNvSpPr txBox="1"/>
          <p:nvPr/>
        </p:nvSpPr>
        <p:spPr>
          <a:xfrm>
            <a:off x="5067300" y="1790700"/>
            <a:ext cx="3717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Total Population: 25 million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Rural Population: 20 million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Urban Population: 5 million</a:t>
            </a: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495800"/>
            <a:ext cx="8191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  </a:t>
            </a:r>
            <a:r>
              <a:rPr lang="en-US" sz="2000" dirty="0" smtClean="0">
                <a:latin typeface="+mn-lt"/>
              </a:rPr>
              <a:t>Most of the Neurology experts serve at Urban areas.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  How to provide experts’ medical care facilities to these 20 million </a:t>
            </a:r>
            <a:r>
              <a:rPr lang="en-US" sz="2000" dirty="0" smtClean="0">
                <a:latin typeface="+mn-lt"/>
              </a:rPr>
              <a:t>	rural </a:t>
            </a:r>
            <a:r>
              <a:rPr lang="en-US" sz="2000" dirty="0" smtClean="0">
                <a:latin typeface="+mn-lt"/>
              </a:rPr>
              <a:t>people?</a:t>
            </a:r>
            <a:r>
              <a:rPr lang="en-US" sz="2000" b="1" dirty="0" smtClean="0">
                <a:latin typeface="+mn-lt"/>
              </a:rPr>
              <a:t>   </a:t>
            </a:r>
            <a:endParaRPr lang="en-US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791200"/>
            <a:ext cx="465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- Expert Systems come to rescue.</a:t>
            </a:r>
            <a:endParaRPr lang="en-US" sz="2400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pic>
        <p:nvPicPr>
          <p:cNvPr id="13" name="Picture 2" descr="D:\rbr_cbr_integrated_eclipse_workspace\ndsapp\war\images\copy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25" y="6417425"/>
            <a:ext cx="266700" cy="26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in-action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pic>
        <p:nvPicPr>
          <p:cNvPr id="10" name="Picture 2" descr="D:\Report NDS\system operation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752725"/>
            <a:ext cx="4884403" cy="28573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7700" y="4838700"/>
            <a:ext cx="6545703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Step 1: Train health assistants to use the expert system.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Step 2: Establish Internet facilities at remote places.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Step 3: Use the system to diagnose patients.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69057" y="2045058"/>
            <a:ext cx="102870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Option 1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Option 2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Option 3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Option 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pic>
        <p:nvPicPr>
          <p:cNvPr id="9" name="Picture 2" descr="D:\rbr_cbr_integrated_eclipse_workspace\ndsapp\war\images\copy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225" y="6417425"/>
            <a:ext cx="266700" cy="26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Why Neurology?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.    2009, NDS Team</a:t>
            </a:r>
            <a:endParaRPr lang="en-US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" y="5352990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Began with: Neurosurgery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" y="5810190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Concluded: Neurology</a:t>
            </a:r>
            <a:endParaRPr lang="en-US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9300" y="5352990"/>
            <a:ext cx="174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trike="sngStrike" dirty="0" smtClean="0">
                <a:latin typeface="+mn-lt"/>
              </a:rPr>
              <a:t>Neurosurgery</a:t>
            </a:r>
            <a:endParaRPr lang="en-US" sz="2000" strike="sngStrike" dirty="0">
              <a:latin typeface="+mn-lt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266700" y="1447800"/>
            <a:ext cx="4686300" cy="22479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00100" y="2098548"/>
            <a:ext cx="3619500" cy="11018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Complex domain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Non-risky domain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95800" y="3009900"/>
            <a:ext cx="3469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1. Why complex domain?</a:t>
            </a:r>
            <a:endParaRPr lang="en-US" sz="20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4214336"/>
            <a:ext cx="3041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2. Why consider risk?</a:t>
            </a:r>
            <a:endParaRPr lang="en-US" sz="2000" b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5800" y="3314700"/>
            <a:ext cx="43225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+mn-lt"/>
              </a:rPr>
              <a:t>To see whether artificial reasoning </a:t>
            </a:r>
          </a:p>
          <a:p>
            <a:r>
              <a:rPr lang="en-US" sz="2100" dirty="0" smtClean="0">
                <a:latin typeface="+mn-lt"/>
              </a:rPr>
              <a:t>actually works.</a:t>
            </a:r>
            <a:endParaRPr lang="en-US" sz="21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4519136"/>
            <a:ext cx="35974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+mn-lt"/>
              </a:rPr>
              <a:t>Because patients may be ……</a:t>
            </a:r>
          </a:p>
          <a:p>
            <a:r>
              <a:rPr lang="en-US" sz="2100" dirty="0" smtClean="0">
                <a:latin typeface="+mn-lt"/>
              </a:rPr>
              <a:t>due to wrong diagnosis.</a:t>
            </a:r>
            <a:endParaRPr lang="en-US" sz="2100" dirty="0">
              <a:latin typeface="+mn-l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>
                <a:latin typeface="+mn-lt"/>
              </a:rPr>
              <a:pPr>
                <a:defRPr/>
              </a:pPr>
              <a:t>6</a:t>
            </a:fld>
            <a:endParaRPr lang="en-US">
              <a:latin typeface="+mn-lt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4" grpId="0"/>
      <p:bldP spid="18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95400" y="1428571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447800" y="1527048"/>
          <a:ext cx="6324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Elbow Connector 19"/>
          <p:cNvCxnSpPr/>
          <p:nvPr/>
        </p:nvCxnSpPr>
        <p:spPr>
          <a:xfrm flipV="1">
            <a:off x="1600200" y="1828800"/>
            <a:ext cx="5791200" cy="419100"/>
          </a:xfrm>
          <a:prstGeom prst="bentConnector3">
            <a:avLst>
              <a:gd name="adj1" fmla="val 411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 flipV="1">
            <a:off x="2019300" y="3048000"/>
            <a:ext cx="6019800" cy="381000"/>
          </a:xfrm>
          <a:prstGeom prst="bentConnector3">
            <a:avLst>
              <a:gd name="adj1" fmla="val 690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>
            <a:off x="952500" y="4229100"/>
            <a:ext cx="4038600" cy="381000"/>
          </a:xfrm>
          <a:prstGeom prst="bentConnector3">
            <a:avLst>
              <a:gd name="adj1" fmla="val 659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0800000">
            <a:off x="1333500" y="5410199"/>
            <a:ext cx="5105400" cy="381000"/>
          </a:xfrm>
          <a:prstGeom prst="bentConnector3">
            <a:avLst>
              <a:gd name="adj1" fmla="val 721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badr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250" y="1524000"/>
            <a:ext cx="1002450" cy="930331"/>
          </a:xfrm>
          <a:prstGeom prst="rect">
            <a:avLst/>
          </a:prstGeom>
        </p:spPr>
      </p:pic>
      <p:pic>
        <p:nvPicPr>
          <p:cNvPr id="13" name="Picture 12" descr="hasa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2667000"/>
            <a:ext cx="828171" cy="1009688"/>
          </a:xfrm>
          <a:prstGeom prst="rect">
            <a:avLst/>
          </a:prstGeom>
        </p:spPr>
      </p:pic>
      <p:pic>
        <p:nvPicPr>
          <p:cNvPr id="15" name="Picture 14" descr="susm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" y="3886200"/>
            <a:ext cx="952499" cy="1066800"/>
          </a:xfrm>
          <a:prstGeom prst="rect">
            <a:avLst/>
          </a:prstGeom>
        </p:spPr>
      </p:pic>
      <p:pic>
        <p:nvPicPr>
          <p:cNvPr id="14" name="Picture 13" descr="prit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5067300"/>
            <a:ext cx="914399" cy="1074260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pic>
        <p:nvPicPr>
          <p:cNvPr id="19" name="Picture 2" descr="D:\rbr_cbr_integrated_eclipse_workspace\ndsapp\war\images\copylef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225" y="6417425"/>
            <a:ext cx="266700" cy="266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9182" y="1600200"/>
            <a:ext cx="486241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3600450"/>
            <a:ext cx="4113097" cy="25717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" name="Bent-Up Arrow 14"/>
          <p:cNvSpPr/>
          <p:nvPr/>
        </p:nvSpPr>
        <p:spPr>
          <a:xfrm flipV="1">
            <a:off x="2400300" y="2247900"/>
            <a:ext cx="4648200" cy="1295400"/>
          </a:xfrm>
          <a:prstGeom prst="ben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" y="1972270"/>
            <a:ext cx="1851789" cy="923330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    2009, NDS Team</a:t>
            </a:r>
            <a:endParaRPr lang="en-US"/>
          </a:p>
        </p:txBody>
      </p:sp>
      <p:pic>
        <p:nvPicPr>
          <p:cNvPr id="13" name="Picture 12" descr="rule-sequence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14500"/>
            <a:ext cx="7315200" cy="437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955548" cy="87325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" name="Picture 19" descr="rule-sequence-2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421775" y="2867025"/>
            <a:ext cx="4991100" cy="1920538"/>
          </a:xfrm>
          <a:prstGeom prst="rect">
            <a:avLst/>
          </a:prstGeom>
        </p:spPr>
      </p:pic>
      <p:pic>
        <p:nvPicPr>
          <p:cNvPr id="21" name="Picture 20" descr="rule-sequence-3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2226425" y="4413354"/>
            <a:ext cx="3543300" cy="15683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D404B-75A7-48A6-A238-4B76ED67A5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March 2009</a:t>
            </a:r>
            <a:endParaRPr lang="en-US"/>
          </a:p>
        </p:txBody>
      </p:sp>
      <p:pic>
        <p:nvPicPr>
          <p:cNvPr id="10" name="Picture 2" descr="D:\rbr_cbr_integrated_eclipse_workspace\ndsapp\war\images\copylef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225" y="6417425"/>
            <a:ext cx="266700" cy="26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sentation">
  <a:themeElements>
    <a:clrScheme name="Presentatio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6F0EF"/>
      </a:accent1>
      <a:accent2>
        <a:srgbClr val="003366"/>
      </a:accent2>
      <a:accent3>
        <a:srgbClr val="FFFFFF"/>
      </a:accent3>
      <a:accent4>
        <a:srgbClr val="000000"/>
      </a:accent4>
      <a:accent5>
        <a:srgbClr val="F0F6F6"/>
      </a:accent5>
      <a:accent6>
        <a:srgbClr val="002D5C"/>
      </a:accent6>
      <a:hlink>
        <a:srgbClr val="8BAA87"/>
      </a:hlink>
      <a:folHlink>
        <a:srgbClr val="FF8230"/>
      </a:folHlink>
    </a:clrScheme>
    <a:fontScheme name="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F0EF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F0F6F6"/>
        </a:accent5>
        <a:accent6>
          <a:srgbClr val="002D8A"/>
        </a:accent6>
        <a:hlink>
          <a:srgbClr val="8BAA87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F0EF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0F6F6"/>
        </a:accent5>
        <a:accent6>
          <a:srgbClr val="002D5C"/>
        </a:accent6>
        <a:hlink>
          <a:srgbClr val="8BAA87"/>
        </a:hlink>
        <a:folHlink>
          <a:srgbClr val="FF8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30326</TotalTime>
  <Words>1113</Words>
  <Application>Microsoft Office PowerPoint</Application>
  <PresentationFormat>On-screen Show (4:3)</PresentationFormat>
  <Paragraphs>290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Presentation</vt:lpstr>
      <vt:lpstr>Civic</vt:lpstr>
      <vt:lpstr>A  Final Presentation on</vt:lpstr>
      <vt:lpstr>Objectives</vt:lpstr>
      <vt:lpstr>Neurologic Disorders</vt:lpstr>
      <vt:lpstr>Implementation and Scope</vt:lpstr>
      <vt:lpstr>System in-action</vt:lpstr>
      <vt:lpstr>Why Neurology?</vt:lpstr>
      <vt:lpstr>Where are we?</vt:lpstr>
      <vt:lpstr>Decision Tree</vt:lpstr>
      <vt:lpstr>Sequence Diagram</vt:lpstr>
      <vt:lpstr>Case-base</vt:lpstr>
      <vt:lpstr>Where are we?</vt:lpstr>
      <vt:lpstr>Testing of Rule-based Reasoning</vt:lpstr>
      <vt:lpstr>Testing of NN Algorithm</vt:lpstr>
      <vt:lpstr>Feedbacks</vt:lpstr>
      <vt:lpstr>Where are we?</vt:lpstr>
      <vt:lpstr>Results of Rule-based Diagnosis</vt:lpstr>
      <vt:lpstr>Results of Case-based Reasoning</vt:lpstr>
      <vt:lpstr>RBR versus CBR Results</vt:lpstr>
      <vt:lpstr>Comparison with Other Medical Systems</vt:lpstr>
      <vt:lpstr>Enhancements</vt:lpstr>
      <vt:lpstr>References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D2Hakeye</dc:creator>
  <cp:lastModifiedBy>Badri</cp:lastModifiedBy>
  <cp:revision>446</cp:revision>
  <dcterms:created xsi:type="dcterms:W3CDTF">2005-10-13T16:30:04Z</dcterms:created>
  <dcterms:modified xsi:type="dcterms:W3CDTF">2009-03-19T16:10:49Z</dcterms:modified>
</cp:coreProperties>
</file>